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sldIdLst>
    <p:sldId id="256" r:id="rId2"/>
    <p:sldId id="272" r:id="rId3"/>
    <p:sldId id="257" r:id="rId4"/>
    <p:sldId id="258" r:id="rId5"/>
    <p:sldId id="259" r:id="rId6"/>
    <p:sldId id="260" r:id="rId7"/>
    <p:sldId id="261" r:id="rId8"/>
    <p:sldId id="273" r:id="rId9"/>
    <p:sldId id="262" r:id="rId10"/>
    <p:sldId id="264" r:id="rId11"/>
    <p:sldId id="265" r:id="rId12"/>
    <p:sldId id="263" r:id="rId13"/>
    <p:sldId id="274" r:id="rId14"/>
    <p:sldId id="266" r:id="rId15"/>
    <p:sldId id="267" r:id="rId16"/>
    <p:sldId id="268" r:id="rId17"/>
    <p:sldId id="269" r:id="rId18"/>
    <p:sldId id="275" r:id="rId19"/>
    <p:sldId id="276" r:id="rId20"/>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68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6012"/>
  </p:normalViewPr>
  <p:slideViewPr>
    <p:cSldViewPr snapToGrid="0">
      <p:cViewPr varScale="1">
        <p:scale>
          <a:sx n="117" d="100"/>
          <a:sy n="117" d="100"/>
        </p:scale>
        <p:origin x="4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Imagem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tângulo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a liv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tângulo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a liv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a liv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a liv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a liv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a liv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a liv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a liv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a liv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tângulo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a liv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a liv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a liv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a liv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a liv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tângulo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a liv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a liv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a liv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a liv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a liv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a liv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a liv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a liv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a liv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a liv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a liv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a liv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a liv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pt-BR" noProof="0"/>
              <a:t>Clique para editar o estilo de título Mestre</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4" name="Espaço Reservado para Data 3"/>
          <p:cNvSpPr>
            <a:spLocks noGrp="1"/>
          </p:cNvSpPr>
          <p:nvPr>
            <p:ph type="dt" sz="half" idx="10"/>
          </p:nvPr>
        </p:nvSpPr>
        <p:spPr>
          <a:xfrm>
            <a:off x="7077511" y="5410201"/>
            <a:ext cx="2743200" cy="365125"/>
          </a:xfrm>
        </p:spPr>
        <p:txBody>
          <a:bodyPr rtlCol="0"/>
          <a:lstStyle/>
          <a:p>
            <a:fld id="{1635A4D3-CF21-EE4F-8C9C-14C37E6640F0}" type="datetimeFigureOut">
              <a:rPr lang="pt-BR" smtClean="0"/>
              <a:t>13/07/2023</a:t>
            </a:fld>
            <a:endParaRPr lang="pt-BR"/>
          </a:p>
        </p:txBody>
      </p:sp>
      <p:sp>
        <p:nvSpPr>
          <p:cNvPr id="5" name="Espaço reservado para rodapé 4"/>
          <p:cNvSpPr>
            <a:spLocks noGrp="1"/>
          </p:cNvSpPr>
          <p:nvPr>
            <p:ph type="ftr" sz="quarter" idx="11"/>
          </p:nvPr>
        </p:nvSpPr>
        <p:spPr>
          <a:xfrm>
            <a:off x="1876424" y="5410201"/>
            <a:ext cx="5124886" cy="365125"/>
          </a:xfrm>
        </p:spPr>
        <p:txBody>
          <a:bodyPr rtlCol="0"/>
          <a:lstStyle/>
          <a:p>
            <a:endParaRPr lang="pt-BR"/>
          </a:p>
        </p:txBody>
      </p:sp>
      <p:sp>
        <p:nvSpPr>
          <p:cNvPr id="6" name="Espaço reservado para o número do slide 5"/>
          <p:cNvSpPr>
            <a:spLocks noGrp="1"/>
          </p:cNvSpPr>
          <p:nvPr>
            <p:ph type="sldNum" sz="quarter" idx="12"/>
          </p:nvPr>
        </p:nvSpPr>
        <p:spPr>
          <a:xfrm>
            <a:off x="9896911" y="5410199"/>
            <a:ext cx="771089" cy="365125"/>
          </a:xfrm>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825517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pt-BR" noProof="0"/>
              <a:t>Clique no ícone para adicionar uma imagem</a:t>
            </a:r>
          </a:p>
        </p:txBody>
      </p:sp>
      <p:sp>
        <p:nvSpPr>
          <p:cNvPr id="4" name="Espaço reservado para texto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6" name="Espaço reservado para rodapé 5"/>
          <p:cNvSpPr>
            <a:spLocks noGrp="1"/>
          </p:cNvSpPr>
          <p:nvPr>
            <p:ph type="ftr" sz="quarter" idx="11"/>
          </p:nvPr>
        </p:nvSpPr>
        <p:spPr/>
        <p:txBody>
          <a:bodyPr rtlCol="0"/>
          <a:lstStyle/>
          <a:p>
            <a:endParaRPr lang="pt-BR"/>
          </a:p>
        </p:txBody>
      </p:sp>
      <p:sp>
        <p:nvSpPr>
          <p:cNvPr id="7" name="Espaço Reservado para o Número do Slide 6"/>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54325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6" name="Espaço reservado para rodapé 5"/>
          <p:cNvSpPr>
            <a:spLocks noGrp="1"/>
          </p:cNvSpPr>
          <p:nvPr>
            <p:ph type="ftr" sz="quarter" idx="11"/>
          </p:nvPr>
        </p:nvSpPr>
        <p:spPr/>
        <p:txBody>
          <a:bodyPr rtlCol="0"/>
          <a:lstStyle/>
          <a:p>
            <a:endParaRPr lang="pt-BR"/>
          </a:p>
        </p:txBody>
      </p:sp>
      <p:sp>
        <p:nvSpPr>
          <p:cNvPr id="7" name="Espaço Reservado para o Número do Slide 6"/>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602007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pt-BR" noProof="0"/>
              <a:t>Clique para editar o título Mestre</a:t>
            </a:r>
          </a:p>
        </p:txBody>
      </p:sp>
      <p:sp>
        <p:nvSpPr>
          <p:cNvPr id="12" name="Espaço Reservado para Texto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4" name="Espaço reservado para texto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6" name="Espaço reservado para rodapé 5"/>
          <p:cNvSpPr>
            <a:spLocks noGrp="1"/>
          </p:cNvSpPr>
          <p:nvPr>
            <p:ph type="ftr" sz="quarter" idx="11"/>
          </p:nvPr>
        </p:nvSpPr>
        <p:spPr/>
        <p:txBody>
          <a:bodyPr rtlCol="0"/>
          <a:lstStyle/>
          <a:p>
            <a:endParaRPr lang="pt-BR"/>
          </a:p>
        </p:txBody>
      </p:sp>
      <p:sp>
        <p:nvSpPr>
          <p:cNvPr id="7" name="Espaço Reservado para o Número do Slide 6"/>
          <p:cNvSpPr>
            <a:spLocks noGrp="1"/>
          </p:cNvSpPr>
          <p:nvPr>
            <p:ph type="sldNum" sz="quarter" idx="12"/>
          </p:nvPr>
        </p:nvSpPr>
        <p:spPr/>
        <p:txBody>
          <a:bodyPr rtlCol="0"/>
          <a:lstStyle/>
          <a:p>
            <a:fld id="{6DFBBB79-FBFE-494E-BB25-B09538D7FD9C}" type="slidenum">
              <a:rPr lang="pt-BR" smtClean="0"/>
              <a:t>‹nº›</a:t>
            </a:fld>
            <a:endParaRPr lang="pt-BR"/>
          </a:p>
        </p:txBody>
      </p:sp>
      <p:sp>
        <p:nvSpPr>
          <p:cNvPr id="60" name="Caixa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
        <p:nvSpPr>
          <p:cNvPr id="61" name="Caixa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Tree>
    <p:extLst>
      <p:ext uri="{BB962C8B-B14F-4D97-AF65-F5344CB8AC3E}">
        <p14:creationId xmlns:p14="http://schemas.microsoft.com/office/powerpoint/2010/main" val="3627768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6" name="Espaço reservado para rodapé 5"/>
          <p:cNvSpPr>
            <a:spLocks noGrp="1"/>
          </p:cNvSpPr>
          <p:nvPr>
            <p:ph type="ftr" sz="quarter" idx="11"/>
          </p:nvPr>
        </p:nvSpPr>
        <p:spPr/>
        <p:txBody>
          <a:bodyPr rtlCol="0"/>
          <a:lstStyle/>
          <a:p>
            <a:endParaRPr lang="pt-BR"/>
          </a:p>
        </p:txBody>
      </p:sp>
      <p:sp>
        <p:nvSpPr>
          <p:cNvPr id="7" name="Espaço Reservado para o Número do Slide 6"/>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2702256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na 3">
    <p:spTree>
      <p:nvGrpSpPr>
        <p:cNvPr id="1" name=""/>
        <p:cNvGrpSpPr/>
        <p:nvPr/>
      </p:nvGrpSpPr>
      <p:grpSpPr>
        <a:xfrm>
          <a:off x="0" y="0"/>
          <a:ext cx="0" cy="0"/>
          <a:chOff x="0" y="0"/>
          <a:chExt cx="0" cy="0"/>
        </a:xfrm>
      </p:grpSpPr>
      <p:sp>
        <p:nvSpPr>
          <p:cNvPr id="15" name="Título 1"/>
          <p:cNvSpPr>
            <a:spLocks noGrp="1"/>
          </p:cNvSpPr>
          <p:nvPr>
            <p:ph type="title" hasCustomPrompt="1"/>
          </p:nvPr>
        </p:nvSpPr>
        <p:spPr>
          <a:xfrm>
            <a:off x="1141413" y="609600"/>
            <a:ext cx="9905998" cy="1905000"/>
          </a:xfrm>
        </p:spPr>
        <p:txBody>
          <a:bodyPr rtlCol="0"/>
          <a:lstStyle/>
          <a:p>
            <a:pPr rtl="0"/>
            <a:r>
              <a:rPr lang="pt-BR" noProof="0"/>
              <a:t>Clique para editar o estilo de título Mestre</a:t>
            </a:r>
          </a:p>
        </p:txBody>
      </p:sp>
      <p:sp>
        <p:nvSpPr>
          <p:cNvPr id="7" name="Espaço Reservado para Texto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8" name="Espaço reservado para texto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9" name="Espaço reservado para texto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10" name="Espaço reservado para texto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11" name="Espaço reservado para texto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12" name="Espaço reservado para texto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3" name="Espaço reservado para data 2"/>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4" name="Espaço Reservado para Rodapé 3"/>
          <p:cNvSpPr>
            <a:spLocks noGrp="1"/>
          </p:cNvSpPr>
          <p:nvPr>
            <p:ph type="ftr" sz="quarter" idx="11"/>
          </p:nvPr>
        </p:nvSpPr>
        <p:spPr/>
        <p:txBody>
          <a:bodyPr rtlCol="0"/>
          <a:lstStyle/>
          <a:p>
            <a:endParaRPr lang="pt-BR"/>
          </a:p>
        </p:txBody>
      </p:sp>
      <p:sp>
        <p:nvSpPr>
          <p:cNvPr id="5" name="Espaço Reservado para o Número do Slide 4"/>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315078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pt-BR" noProof="0"/>
              <a:t>Clique para editar o título Mestre</a:t>
            </a:r>
          </a:p>
        </p:txBody>
      </p:sp>
      <p:sp>
        <p:nvSpPr>
          <p:cNvPr id="19" name="Espaço Reservado para Texto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0" name="Espaço reservado para imagem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1" name="Espaço reservado para texto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22" name="Espaço reservado para texto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3" name="Espaço Reservado para Imagem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4" name="Espaço reservado para texto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25" name="Espaço Reservado para Texto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6" name="Espaço Reservado para Imagem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7" name="Espaço reservado para texto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3" name="Espaço reservado para data 2"/>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4" name="Espaço Reservado para Rodapé 3"/>
          <p:cNvSpPr>
            <a:spLocks noGrp="1"/>
          </p:cNvSpPr>
          <p:nvPr>
            <p:ph type="ftr" sz="quarter" idx="11"/>
          </p:nvPr>
        </p:nvSpPr>
        <p:spPr/>
        <p:txBody>
          <a:bodyPr rtlCol="0"/>
          <a:lstStyle/>
          <a:p>
            <a:endParaRPr lang="pt-BR"/>
          </a:p>
        </p:txBody>
      </p:sp>
      <p:sp>
        <p:nvSpPr>
          <p:cNvPr id="5" name="Espaço Reservado para o Número do Slide 4"/>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2966311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5" name="Espaço reservado para rodapé 4"/>
          <p:cNvSpPr>
            <a:spLocks noGrp="1"/>
          </p:cNvSpPr>
          <p:nvPr>
            <p:ph type="ftr" sz="quarter" idx="11"/>
          </p:nvPr>
        </p:nvSpPr>
        <p:spPr/>
        <p:txBody>
          <a:bodyPr rtlCol="0"/>
          <a:lstStyle/>
          <a:p>
            <a:endParaRPr lang="pt-BR"/>
          </a:p>
        </p:txBody>
      </p:sp>
      <p:sp>
        <p:nvSpPr>
          <p:cNvPr id="6" name="Espaço Reservado para o Número do Slide 5"/>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2242987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042400" y="609599"/>
            <a:ext cx="2005011" cy="5181601"/>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a:xfrm>
            <a:off x="1141410" y="609599"/>
            <a:ext cx="7748590" cy="5181601"/>
          </a:xfrm>
        </p:spPr>
        <p:txBody>
          <a:bodyPr vert="eaVert"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5" name="Espaço reservado para rodapé 4"/>
          <p:cNvSpPr>
            <a:spLocks noGrp="1"/>
          </p:cNvSpPr>
          <p:nvPr>
            <p:ph type="ftr" sz="quarter" idx="11"/>
          </p:nvPr>
        </p:nvSpPr>
        <p:spPr/>
        <p:txBody>
          <a:bodyPr rtlCol="0"/>
          <a:lstStyle/>
          <a:p>
            <a:endParaRPr lang="pt-BR"/>
          </a:p>
        </p:txBody>
      </p:sp>
      <p:sp>
        <p:nvSpPr>
          <p:cNvPr id="6" name="Espaço Reservado para o Número do Slide 5"/>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3742038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idx="1" hasCustomPrompt="1"/>
          </p:nvPr>
        </p:nvSpPr>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5" name="Espaço reservado para rodapé 4"/>
          <p:cNvSpPr>
            <a:spLocks noGrp="1"/>
          </p:cNvSpPr>
          <p:nvPr>
            <p:ph type="ftr" sz="quarter" idx="11"/>
          </p:nvPr>
        </p:nvSpPr>
        <p:spPr/>
        <p:txBody>
          <a:bodyPr rtlCol="0"/>
          <a:lstStyle/>
          <a:p>
            <a:endParaRPr lang="pt-BR"/>
          </a:p>
        </p:txBody>
      </p:sp>
      <p:sp>
        <p:nvSpPr>
          <p:cNvPr id="6" name="Espaço Reservado para o Número do Slide 5"/>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2427522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 texto Mestre</a:t>
            </a:r>
          </a:p>
        </p:txBody>
      </p:sp>
      <p:sp>
        <p:nvSpPr>
          <p:cNvPr id="4" name="Espaço reservado para data 3"/>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5" name="Espaço reservado para rodapé 4"/>
          <p:cNvSpPr>
            <a:spLocks noGrp="1"/>
          </p:cNvSpPr>
          <p:nvPr>
            <p:ph type="ftr" sz="quarter" idx="11"/>
          </p:nvPr>
        </p:nvSpPr>
        <p:spPr/>
        <p:txBody>
          <a:bodyPr rtlCol="0"/>
          <a:lstStyle/>
          <a:p>
            <a:endParaRPr lang="pt-BR"/>
          </a:p>
        </p:txBody>
      </p:sp>
      <p:sp>
        <p:nvSpPr>
          <p:cNvPr id="6" name="Espaço Reservado para o Número do Slide 5"/>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965164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sz="half" idx="1" hasCustomPrompt="1"/>
          </p:nvPr>
        </p:nvSpPr>
        <p:spPr>
          <a:xfrm>
            <a:off x="1141410" y="2249486"/>
            <a:ext cx="4878389" cy="3541714"/>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hasCustomPrompt="1"/>
          </p:nvPr>
        </p:nvSpPr>
        <p:spPr>
          <a:xfrm>
            <a:off x="6172200" y="2249486"/>
            <a:ext cx="4875211" cy="3541714"/>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6" name="Espaço reservado para rodapé 5"/>
          <p:cNvSpPr>
            <a:spLocks noGrp="1"/>
          </p:cNvSpPr>
          <p:nvPr>
            <p:ph type="ftr" sz="quarter" idx="11"/>
          </p:nvPr>
        </p:nvSpPr>
        <p:spPr/>
        <p:txBody>
          <a:bodyPr rtlCol="0"/>
          <a:lstStyle/>
          <a:p>
            <a:endParaRPr lang="pt-BR"/>
          </a:p>
        </p:txBody>
      </p:sp>
      <p:sp>
        <p:nvSpPr>
          <p:cNvPr id="7" name="Espaço Reservado para o Número do Slide 6"/>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4038578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pt-BR" noProof="0"/>
              <a:t>Clique para editar o título Mestre</a:t>
            </a:r>
          </a:p>
        </p:txBody>
      </p:sp>
      <p:sp>
        <p:nvSpPr>
          <p:cNvPr id="3" name="Espaço Reservado para Texto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4" name="Espaço reservado para conteúdo 3"/>
          <p:cNvSpPr>
            <a:spLocks noGrp="1"/>
          </p:cNvSpPr>
          <p:nvPr>
            <p:ph sz="half" idx="2" hasCustomPrompt="1"/>
          </p:nvPr>
        </p:nvSpPr>
        <p:spPr>
          <a:xfrm>
            <a:off x="1141410" y="3073397"/>
            <a:ext cx="4878391" cy="2717801"/>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6" name="Espaço reservado para conteúdo 5"/>
          <p:cNvSpPr>
            <a:spLocks noGrp="1"/>
          </p:cNvSpPr>
          <p:nvPr>
            <p:ph sz="quarter" idx="4" hasCustomPrompt="1"/>
          </p:nvPr>
        </p:nvSpPr>
        <p:spPr>
          <a:xfrm>
            <a:off x="6172200" y="3073397"/>
            <a:ext cx="4875210" cy="2717801"/>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8" name="Espaço reservado para rodapé 7"/>
          <p:cNvSpPr>
            <a:spLocks noGrp="1"/>
          </p:cNvSpPr>
          <p:nvPr>
            <p:ph type="ftr" sz="quarter" idx="11"/>
          </p:nvPr>
        </p:nvSpPr>
        <p:spPr/>
        <p:txBody>
          <a:bodyPr rtlCol="0"/>
          <a:lstStyle/>
          <a:p>
            <a:endParaRPr lang="pt-BR"/>
          </a:p>
        </p:txBody>
      </p:sp>
      <p:sp>
        <p:nvSpPr>
          <p:cNvPr id="9" name="Espaço Reservado para o Número do Slide 8"/>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1348762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4" name="Espaço Reservado para Rodapé 3"/>
          <p:cNvSpPr>
            <a:spLocks noGrp="1"/>
          </p:cNvSpPr>
          <p:nvPr>
            <p:ph type="ftr" sz="quarter" idx="11"/>
          </p:nvPr>
        </p:nvSpPr>
        <p:spPr/>
        <p:txBody>
          <a:bodyPr rtlCol="0"/>
          <a:lstStyle/>
          <a:p>
            <a:endParaRPr lang="pt-BR"/>
          </a:p>
        </p:txBody>
      </p:sp>
      <p:sp>
        <p:nvSpPr>
          <p:cNvPr id="5" name="Espaço Reservado para o Número do Slide 4"/>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2212322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3" name="Espaço Reservado para Rodapé 2"/>
          <p:cNvSpPr>
            <a:spLocks noGrp="1"/>
          </p:cNvSpPr>
          <p:nvPr>
            <p:ph type="ftr" sz="quarter" idx="11"/>
          </p:nvPr>
        </p:nvSpPr>
        <p:spPr/>
        <p:txBody>
          <a:bodyPr rtlCol="0"/>
          <a:lstStyle/>
          <a:p>
            <a:endParaRPr lang="pt-BR"/>
          </a:p>
        </p:txBody>
      </p:sp>
      <p:sp>
        <p:nvSpPr>
          <p:cNvPr id="4" name="Espaço reservado para o número do slide 3"/>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970450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6705" y="609601"/>
            <a:ext cx="3856037" cy="1639884"/>
          </a:xfrm>
        </p:spPr>
        <p:txBody>
          <a:bodyPr rtlCol="0" anchor="b"/>
          <a:lstStyle>
            <a:lvl1pPr>
              <a:defRPr sz="3200"/>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5156200" y="592666"/>
            <a:ext cx="5891209" cy="5198534"/>
          </a:xfrm>
        </p:spPr>
        <p:txBody>
          <a:bodyPr rtlCol="0" anchor="ct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6" name="Espaço reservado para rodapé 5"/>
          <p:cNvSpPr>
            <a:spLocks noGrp="1"/>
          </p:cNvSpPr>
          <p:nvPr>
            <p:ph type="ftr" sz="quarter" idx="11"/>
          </p:nvPr>
        </p:nvSpPr>
        <p:spPr/>
        <p:txBody>
          <a:bodyPr rtlCol="0"/>
          <a:lstStyle/>
          <a:p>
            <a:endParaRPr lang="pt-BR"/>
          </a:p>
        </p:txBody>
      </p:sp>
      <p:sp>
        <p:nvSpPr>
          <p:cNvPr id="7" name="Espaço Reservado para o Número do Slide 6"/>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622997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pt-BR" noProof="0"/>
              <a:t>Clique para editar o título Mestre</a:t>
            </a:r>
          </a:p>
        </p:txBody>
      </p:sp>
      <p:sp>
        <p:nvSpPr>
          <p:cNvPr id="3" name="Espaço reservado para imagem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fld id="{1635A4D3-CF21-EE4F-8C9C-14C37E6640F0}" type="datetimeFigureOut">
              <a:rPr lang="pt-BR" smtClean="0"/>
              <a:t>13/07/2023</a:t>
            </a:fld>
            <a:endParaRPr lang="pt-BR"/>
          </a:p>
        </p:txBody>
      </p:sp>
      <p:sp>
        <p:nvSpPr>
          <p:cNvPr id="6" name="Espaço reservado para rodapé 5"/>
          <p:cNvSpPr>
            <a:spLocks noGrp="1"/>
          </p:cNvSpPr>
          <p:nvPr>
            <p:ph type="ftr" sz="quarter" idx="11"/>
          </p:nvPr>
        </p:nvSpPr>
        <p:spPr/>
        <p:txBody>
          <a:bodyPr rtlCol="0"/>
          <a:lstStyle/>
          <a:p>
            <a:endParaRPr lang="pt-BR"/>
          </a:p>
        </p:txBody>
      </p:sp>
      <p:sp>
        <p:nvSpPr>
          <p:cNvPr id="7" name="Espaço Reservado para o Número do Slide 6"/>
          <p:cNvSpPr>
            <a:spLocks noGrp="1"/>
          </p:cNvSpPr>
          <p:nvPr>
            <p:ph type="sldNum" sz="quarter" idx="12"/>
          </p:nvPr>
        </p:nvSpPr>
        <p:spPr/>
        <p:txBody>
          <a:bodyPr rtlCol="0"/>
          <a:lstStyle/>
          <a:p>
            <a:fld id="{6DFBBB79-FBFE-494E-BB25-B09538D7FD9C}" type="slidenum">
              <a:rPr lang="pt-BR" smtClean="0"/>
              <a:t>‹nº›</a:t>
            </a:fld>
            <a:endParaRPr lang="pt-BR"/>
          </a:p>
        </p:txBody>
      </p:sp>
    </p:spTree>
    <p:extLst>
      <p:ext uri="{BB962C8B-B14F-4D97-AF65-F5344CB8AC3E}">
        <p14:creationId xmlns:p14="http://schemas.microsoft.com/office/powerpoint/2010/main" val="1712729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m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tângulo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a liv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h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v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tângulo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a liv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a liv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a liv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v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a liv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a liv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a liv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a liv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tângulo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Espaço reservado para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pt-BR" noProof="0"/>
          </a:p>
        </p:txBody>
      </p:sp>
      <p:sp>
        <p:nvSpPr>
          <p:cNvPr id="3" name="Espaço Reservado para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635A4D3-CF21-EE4F-8C9C-14C37E6640F0}" type="datetimeFigureOut">
              <a:rPr lang="pt-BR" smtClean="0"/>
              <a:t>13/07/2023</a:t>
            </a:fld>
            <a:endParaRPr lang="pt-BR"/>
          </a:p>
        </p:txBody>
      </p:sp>
      <p:sp>
        <p:nvSpPr>
          <p:cNvPr id="5" name="Espaço reservado para rodapé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pt-BR"/>
          </a:p>
        </p:txBody>
      </p:sp>
      <p:sp>
        <p:nvSpPr>
          <p:cNvPr id="6" name="Espaço reservado para o número do slid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FBBB79-FBFE-494E-BB25-B09538D7FD9C}" type="slidenum">
              <a:rPr lang="pt-BR" smtClean="0"/>
              <a:t>‹nº›</a:t>
            </a:fld>
            <a:endParaRPr lang="pt-BR"/>
          </a:p>
        </p:txBody>
      </p:sp>
    </p:spTree>
    <p:extLst>
      <p:ext uri="{BB962C8B-B14F-4D97-AF65-F5344CB8AC3E}">
        <p14:creationId xmlns:p14="http://schemas.microsoft.com/office/powerpoint/2010/main" val="3675225296"/>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ios.gadgethacks.com/collection/find-my-iphone-tips-tricks/" TargetMode="External"/><Relationship Id="rId2" Type="http://schemas.openxmlformats.org/officeDocument/2006/relationships/hyperlink" Target="https://ios.gadgethacks.com/how-to/what-do-after-your-iphone-is-lost-stolen-ultimate-guide-0193616/" TargetMode="Externa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ios.gadgethacks.com/how-to/use-customize-control-center-your-iphone-017792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ED732-054C-0FF9-50B2-4858E1E12DDC}"/>
              </a:ext>
            </a:extLst>
          </p:cNvPr>
          <p:cNvSpPr>
            <a:spLocks noGrp="1"/>
          </p:cNvSpPr>
          <p:nvPr>
            <p:ph type="title"/>
          </p:nvPr>
        </p:nvSpPr>
        <p:spPr>
          <a:xfrm>
            <a:off x="764949" y="3499076"/>
            <a:ext cx="6053558" cy="2424774"/>
          </a:xfrm>
        </p:spPr>
        <p:txBody>
          <a:bodyPr vert="horz" lIns="91440" tIns="45720" rIns="91440" bIns="45720" rtlCol="0" anchor="ctr">
            <a:normAutofit/>
          </a:bodyPr>
          <a:lstStyle/>
          <a:p>
            <a:pPr algn="ctr"/>
            <a:r>
              <a:rPr lang="en-US" sz="4400" kern="1200" dirty="0" err="1">
                <a:solidFill>
                  <a:srgbClr val="FFFFFF"/>
                </a:solidFill>
                <a:latin typeface="+mj-lt"/>
                <a:ea typeface="+mj-ea"/>
                <a:cs typeface="+mj-cs"/>
              </a:rPr>
              <a:t>MODULe</a:t>
            </a:r>
            <a:r>
              <a:rPr lang="en-US" sz="4400" kern="1200" dirty="0">
                <a:solidFill>
                  <a:srgbClr val="FFFFFF"/>
                </a:solidFill>
                <a:latin typeface="+mj-lt"/>
                <a:ea typeface="+mj-ea"/>
                <a:cs typeface="+mj-cs"/>
              </a:rPr>
              <a:t> 1:</a:t>
            </a:r>
            <a:br>
              <a:rPr lang="en-US" sz="4400" kern="1200" dirty="0">
                <a:solidFill>
                  <a:srgbClr val="FFFFFF"/>
                </a:solidFill>
                <a:latin typeface="+mj-lt"/>
                <a:ea typeface="+mj-ea"/>
                <a:cs typeface="+mj-cs"/>
              </a:rPr>
            </a:br>
            <a:r>
              <a:rPr lang="en-US" sz="4400" kern="1200" dirty="0">
                <a:solidFill>
                  <a:srgbClr val="FFFFFF"/>
                </a:solidFill>
                <a:latin typeface="+mj-lt"/>
                <a:ea typeface="+mj-ea"/>
                <a:cs typeface="+mj-cs"/>
              </a:rPr>
              <a:t>iOS tutorials</a:t>
            </a:r>
          </a:p>
        </p:txBody>
      </p:sp>
      <p:sp>
        <p:nvSpPr>
          <p:cNvPr id="3" name="Subtítulo 2">
            <a:extLst>
              <a:ext uri="{FF2B5EF4-FFF2-40B4-BE49-F238E27FC236}">
                <a16:creationId xmlns:a16="http://schemas.microsoft.com/office/drawing/2014/main" id="{A21DD450-F8D2-BB1D-40CA-71BC87FD86B1}"/>
              </a:ext>
            </a:extLst>
          </p:cNvPr>
          <p:cNvSpPr>
            <a:spLocks noGrp="1"/>
          </p:cNvSpPr>
          <p:nvPr>
            <p:ph idx="1"/>
          </p:nvPr>
        </p:nvSpPr>
        <p:spPr>
          <a:xfrm>
            <a:off x="4215161" y="356187"/>
            <a:ext cx="2878409" cy="1792281"/>
          </a:xfrm>
        </p:spPr>
        <p:txBody>
          <a:bodyPr vert="horz" lIns="91440" tIns="45720" rIns="91440" bIns="45720" rtlCol="0" anchor="ctr">
            <a:normAutofit/>
          </a:bodyPr>
          <a:lstStyle/>
          <a:p>
            <a:pPr marL="0" indent="0">
              <a:buNone/>
            </a:pPr>
            <a:endParaRPr lang="en-US" sz="2000" dirty="0"/>
          </a:p>
        </p:txBody>
      </p:sp>
      <p:sp>
        <p:nvSpPr>
          <p:cNvPr id="4" name="CaixaDeTexto 3">
            <a:extLst>
              <a:ext uri="{FF2B5EF4-FFF2-40B4-BE49-F238E27FC236}">
                <a16:creationId xmlns:a16="http://schemas.microsoft.com/office/drawing/2014/main" id="{123BCB25-C25E-C30C-8333-B0BAA9C750AA}"/>
              </a:ext>
            </a:extLst>
          </p:cNvPr>
          <p:cNvSpPr txBox="1"/>
          <p:nvPr/>
        </p:nvSpPr>
        <p:spPr>
          <a:xfrm>
            <a:off x="8626169" y="5923850"/>
            <a:ext cx="3474621" cy="98298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err="1"/>
              <a:t>Autores</a:t>
            </a:r>
            <a:r>
              <a:rPr lang="en-US" sz="2000" dirty="0"/>
              <a:t>: Maria Herrera</a:t>
            </a:r>
          </a:p>
          <a:p>
            <a:pPr>
              <a:lnSpc>
                <a:spcPct val="90000"/>
              </a:lnSpc>
              <a:spcAft>
                <a:spcPts val="600"/>
              </a:spcAft>
            </a:pPr>
            <a:r>
              <a:rPr lang="en-US" sz="2000" dirty="0"/>
              <a:t>	         Everton Peres</a:t>
            </a:r>
          </a:p>
          <a:p>
            <a:pPr indent="-228600">
              <a:lnSpc>
                <a:spcPct val="90000"/>
              </a:lnSpc>
              <a:spcAft>
                <a:spcPts val="600"/>
              </a:spcAft>
              <a:buFont typeface="Arial" panose="020B0604020202020204" pitchFamily="34" charset="0"/>
              <a:buChar char="•"/>
            </a:pPr>
            <a:endParaRPr lang="en-US" sz="2000" dirty="0"/>
          </a:p>
        </p:txBody>
      </p:sp>
      <p:pic>
        <p:nvPicPr>
          <p:cNvPr id="5" name="Imagem 4">
            <a:extLst>
              <a:ext uri="{FF2B5EF4-FFF2-40B4-BE49-F238E27FC236}">
                <a16:creationId xmlns:a16="http://schemas.microsoft.com/office/drawing/2014/main" id="{861A5D5E-EAF3-5E39-DCFB-E2234C8748D8}"/>
              </a:ext>
            </a:extLst>
          </p:cNvPr>
          <p:cNvPicPr>
            <a:picLocks noChangeAspect="1"/>
          </p:cNvPicPr>
          <p:nvPr/>
        </p:nvPicPr>
        <p:blipFill>
          <a:blip r:embed="rId2"/>
          <a:stretch>
            <a:fillRect/>
          </a:stretch>
        </p:blipFill>
        <p:spPr>
          <a:xfrm>
            <a:off x="2988860" y="255529"/>
            <a:ext cx="6214280" cy="2329748"/>
          </a:xfrm>
          <a:prstGeom prst="rect">
            <a:avLst/>
          </a:prstGeom>
        </p:spPr>
      </p:pic>
    </p:spTree>
    <p:extLst>
      <p:ext uri="{BB962C8B-B14F-4D97-AF65-F5344CB8AC3E}">
        <p14:creationId xmlns:p14="http://schemas.microsoft.com/office/powerpoint/2010/main" val="3625803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690FE97C-DAC4-68BE-0C6C-2B796BF2DAC1}"/>
              </a:ext>
            </a:extLst>
          </p:cNvPr>
          <p:cNvSpPr txBox="1"/>
          <p:nvPr/>
        </p:nvSpPr>
        <p:spPr>
          <a:xfrm>
            <a:off x="733686" y="2422689"/>
            <a:ext cx="10453427" cy="1200329"/>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pt-BR" sz="3600" cap="all" dirty="0"/>
              <a:t>A </a:t>
            </a:r>
            <a:r>
              <a:rPr lang="pt-BR" sz="3600" cap="all" dirty="0" err="1"/>
              <a:t>simple</a:t>
            </a:r>
            <a:r>
              <a:rPr lang="pt-BR" sz="3600" cap="all" dirty="0"/>
              <a:t> </a:t>
            </a:r>
            <a:r>
              <a:rPr lang="pt-BR" sz="3600" cap="all" dirty="0" err="1"/>
              <a:t>solution</a:t>
            </a:r>
            <a:r>
              <a:rPr lang="pt-BR" sz="3600" cap="all" dirty="0"/>
              <a:t> </a:t>
            </a:r>
            <a:r>
              <a:rPr lang="pt-BR" sz="3600" cap="all" dirty="0" err="1"/>
              <a:t>is</a:t>
            </a:r>
            <a:r>
              <a:rPr lang="pt-BR" sz="3600" cap="all" dirty="0"/>
              <a:t> </a:t>
            </a:r>
            <a:r>
              <a:rPr lang="pt-BR" sz="3600" cap="all" dirty="0" err="1"/>
              <a:t>to</a:t>
            </a:r>
            <a:r>
              <a:rPr lang="pt-BR" sz="3600" cap="all" dirty="0"/>
              <a:t> </a:t>
            </a:r>
            <a:r>
              <a:rPr lang="pt-BR" sz="3600" cap="all" dirty="0" err="1"/>
              <a:t>disable</a:t>
            </a:r>
            <a:r>
              <a:rPr lang="pt-BR" sz="3600" cap="all" dirty="0"/>
              <a:t> </a:t>
            </a:r>
            <a:r>
              <a:rPr lang="pt-BR" sz="3600" cap="all" dirty="0" err="1"/>
              <a:t>access</a:t>
            </a:r>
            <a:r>
              <a:rPr lang="pt-BR" sz="3600" cap="all" dirty="0"/>
              <a:t> </a:t>
            </a:r>
            <a:r>
              <a:rPr lang="pt-BR" sz="3600" cap="all" dirty="0" err="1"/>
              <a:t>to</a:t>
            </a:r>
            <a:r>
              <a:rPr lang="pt-BR" sz="3600" cap="all" dirty="0"/>
              <a:t> it </a:t>
            </a:r>
            <a:r>
              <a:rPr lang="pt-BR" sz="3600" cap="all" dirty="0" err="1"/>
              <a:t>from</a:t>
            </a:r>
            <a:r>
              <a:rPr lang="pt-BR" sz="3600" cap="all" dirty="0"/>
              <a:t> </a:t>
            </a:r>
            <a:r>
              <a:rPr lang="pt-BR" sz="3600" cap="all" dirty="0" err="1"/>
              <a:t>the</a:t>
            </a:r>
            <a:r>
              <a:rPr lang="pt-BR" sz="3600" cap="all" dirty="0"/>
              <a:t> </a:t>
            </a:r>
            <a:r>
              <a:rPr lang="pt-BR" sz="3600" cap="all" dirty="0" err="1"/>
              <a:t>lock</a:t>
            </a:r>
            <a:r>
              <a:rPr lang="pt-BR" sz="3600" cap="all" dirty="0"/>
              <a:t> </a:t>
            </a:r>
            <a:r>
              <a:rPr lang="pt-BR" sz="3600" cap="all" dirty="0" err="1"/>
              <a:t>screen</a:t>
            </a:r>
            <a:r>
              <a:rPr lang="pt-BR" sz="3600" cap="all" dirty="0"/>
              <a:t> </a:t>
            </a:r>
            <a:r>
              <a:rPr lang="pt-BR" sz="3600" cap="all" dirty="0" err="1"/>
              <a:t>when</a:t>
            </a:r>
            <a:r>
              <a:rPr lang="pt-BR" sz="3600" cap="all" dirty="0"/>
              <a:t> </a:t>
            </a:r>
            <a:r>
              <a:rPr lang="pt-BR" sz="3600" cap="all" dirty="0" err="1"/>
              <a:t>locked</a:t>
            </a:r>
            <a:endParaRPr lang="pt-BR" sz="3600" cap="all" dirty="0"/>
          </a:p>
        </p:txBody>
      </p:sp>
    </p:spTree>
    <p:extLst>
      <p:ext uri="{BB962C8B-B14F-4D97-AF65-F5344CB8AC3E}">
        <p14:creationId xmlns:p14="http://schemas.microsoft.com/office/powerpoint/2010/main" val="3264167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5E21ECAE-829B-F2DC-A41D-907707A2536F}"/>
              </a:ext>
            </a:extLst>
          </p:cNvPr>
          <p:cNvSpPr txBox="1"/>
          <p:nvPr/>
        </p:nvSpPr>
        <p:spPr>
          <a:xfrm>
            <a:off x="1248784" y="1915493"/>
            <a:ext cx="3614915" cy="1569660"/>
          </a:xfrm>
          <a:prstGeom prst="rect">
            <a:avLst/>
          </a:prstGeom>
          <a:noFill/>
        </p:spPr>
        <p:txBody>
          <a:bodyPr wrap="square">
            <a:spAutoFit/>
          </a:bodyPr>
          <a:lstStyle/>
          <a:p>
            <a:r>
              <a:rPr lang="pt-BR" sz="2400" dirty="0"/>
              <a:t>Scroll </a:t>
            </a:r>
            <a:r>
              <a:rPr lang="pt-BR" sz="2400" dirty="0" err="1"/>
              <a:t>down</a:t>
            </a:r>
            <a:r>
              <a:rPr lang="pt-BR" sz="2400" dirty="0"/>
              <a:t> </a:t>
            </a:r>
            <a:r>
              <a:rPr lang="pt-BR" sz="2400" dirty="0" err="1"/>
              <a:t>and</a:t>
            </a:r>
            <a:r>
              <a:rPr lang="pt-BR" sz="2400" dirty="0"/>
              <a:t> </a:t>
            </a:r>
            <a:r>
              <a:rPr lang="pt-BR" sz="2400" dirty="0" err="1"/>
              <a:t>toggle</a:t>
            </a:r>
            <a:r>
              <a:rPr lang="pt-BR" sz="2400" dirty="0"/>
              <a:t> off </a:t>
            </a:r>
            <a:r>
              <a:rPr lang="pt-BR" sz="2400" dirty="0" err="1"/>
              <a:t>the</a:t>
            </a:r>
            <a:r>
              <a:rPr lang="pt-BR" sz="2400" dirty="0"/>
              <a:t> "</a:t>
            </a:r>
            <a:r>
              <a:rPr lang="pt-BR" sz="2400" dirty="0" err="1"/>
              <a:t>Control</a:t>
            </a:r>
            <a:r>
              <a:rPr lang="pt-BR" sz="2400" dirty="0"/>
              <a:t> Center" switch </a:t>
            </a:r>
            <a:r>
              <a:rPr lang="pt-BR" sz="2400" dirty="0" err="1"/>
              <a:t>under</a:t>
            </a:r>
            <a:r>
              <a:rPr lang="pt-BR" sz="2400" dirty="0"/>
              <a:t> </a:t>
            </a:r>
            <a:r>
              <a:rPr lang="pt-BR" sz="2400" dirty="0" err="1"/>
              <a:t>the</a:t>
            </a:r>
            <a:r>
              <a:rPr lang="pt-BR" sz="2400" dirty="0"/>
              <a:t> </a:t>
            </a:r>
            <a:r>
              <a:rPr lang="pt-BR" sz="2400" dirty="0" err="1"/>
              <a:t>Allow</a:t>
            </a:r>
            <a:r>
              <a:rPr lang="pt-BR" sz="2400" dirty="0"/>
              <a:t> Access When </a:t>
            </a:r>
            <a:r>
              <a:rPr lang="pt-BR" sz="2400" dirty="0" err="1"/>
              <a:t>Locked</a:t>
            </a:r>
            <a:r>
              <a:rPr lang="pt-BR" sz="2400" dirty="0"/>
              <a:t> header.</a:t>
            </a:r>
          </a:p>
        </p:txBody>
      </p:sp>
      <p:grpSp>
        <p:nvGrpSpPr>
          <p:cNvPr id="13" name="Agrupar 12">
            <a:extLst>
              <a:ext uri="{FF2B5EF4-FFF2-40B4-BE49-F238E27FC236}">
                <a16:creationId xmlns:a16="http://schemas.microsoft.com/office/drawing/2014/main" id="{35D77979-E8F5-DA7C-B574-EAC490CCB020}"/>
              </a:ext>
            </a:extLst>
          </p:cNvPr>
          <p:cNvGrpSpPr/>
          <p:nvPr/>
        </p:nvGrpSpPr>
        <p:grpSpPr>
          <a:xfrm>
            <a:off x="5214936" y="607218"/>
            <a:ext cx="6543680" cy="5643564"/>
            <a:chOff x="5214936" y="607218"/>
            <a:chExt cx="6543680" cy="5643564"/>
          </a:xfrm>
        </p:grpSpPr>
        <p:grpSp>
          <p:nvGrpSpPr>
            <p:cNvPr id="9" name="Agrupar 8">
              <a:extLst>
                <a:ext uri="{FF2B5EF4-FFF2-40B4-BE49-F238E27FC236}">
                  <a16:creationId xmlns:a16="http://schemas.microsoft.com/office/drawing/2014/main" id="{9FFA7A2D-8B6D-4AFC-1B93-72EA173EF6B1}"/>
                </a:ext>
              </a:extLst>
            </p:cNvPr>
            <p:cNvGrpSpPr/>
            <p:nvPr/>
          </p:nvGrpSpPr>
          <p:grpSpPr>
            <a:xfrm>
              <a:off x="5915027" y="607218"/>
              <a:ext cx="5843589" cy="5643564"/>
              <a:chOff x="5915027" y="607218"/>
              <a:chExt cx="5843589" cy="5643564"/>
            </a:xfrm>
          </p:grpSpPr>
          <p:grpSp>
            <p:nvGrpSpPr>
              <p:cNvPr id="6" name="Agrupar 5">
                <a:extLst>
                  <a:ext uri="{FF2B5EF4-FFF2-40B4-BE49-F238E27FC236}">
                    <a16:creationId xmlns:a16="http://schemas.microsoft.com/office/drawing/2014/main" id="{E602CD48-998D-E7AF-AF52-59E53F857A43}"/>
                  </a:ext>
                </a:extLst>
              </p:cNvPr>
              <p:cNvGrpSpPr/>
              <p:nvPr/>
            </p:nvGrpSpPr>
            <p:grpSpPr>
              <a:xfrm>
                <a:off x="6096000" y="607218"/>
                <a:ext cx="5404419" cy="5643564"/>
                <a:chOff x="4511106" y="314324"/>
                <a:chExt cx="6382440" cy="6243641"/>
              </a:xfrm>
            </p:grpSpPr>
            <p:pic>
              <p:nvPicPr>
                <p:cNvPr id="3" name="Imagem 2" descr="Interface gráfica do usuário&#10;&#10;Descrição gerada automaticamente com confiança média">
                  <a:extLst>
                    <a:ext uri="{FF2B5EF4-FFF2-40B4-BE49-F238E27FC236}">
                      <a16:creationId xmlns:a16="http://schemas.microsoft.com/office/drawing/2014/main" id="{04120669-E187-627C-1ED4-3276EA5D7BFB}"/>
                    </a:ext>
                  </a:extLst>
                </p:cNvPr>
                <p:cNvPicPr>
                  <a:picLocks noChangeAspect="1"/>
                </p:cNvPicPr>
                <p:nvPr/>
              </p:nvPicPr>
              <p:blipFill rotWithShape="1">
                <a:blip r:embed="rId2"/>
                <a:srcRect t="4375" b="4791"/>
                <a:stretch/>
              </p:blipFill>
              <p:spPr>
                <a:xfrm>
                  <a:off x="4511106" y="328613"/>
                  <a:ext cx="3169788" cy="6229352"/>
                </a:xfrm>
                <a:prstGeom prst="rect">
                  <a:avLst/>
                </a:prstGeom>
                <a:ln w="25400">
                  <a:solidFill>
                    <a:schemeClr val="accent1">
                      <a:shade val="15000"/>
                    </a:schemeClr>
                  </a:solidFill>
                </a:ln>
              </p:spPr>
            </p:pic>
            <p:pic>
              <p:nvPicPr>
                <p:cNvPr id="5" name="Imagem 4" descr="Interface gráfica do usuário&#10;&#10;Descrição gerada automaticamente">
                  <a:extLst>
                    <a:ext uri="{FF2B5EF4-FFF2-40B4-BE49-F238E27FC236}">
                      <a16:creationId xmlns:a16="http://schemas.microsoft.com/office/drawing/2014/main" id="{3069E79E-24CA-49F0-DE9D-470DEC24A951}"/>
                    </a:ext>
                  </a:extLst>
                </p:cNvPr>
                <p:cNvPicPr>
                  <a:picLocks noChangeAspect="1"/>
                </p:cNvPicPr>
                <p:nvPr/>
              </p:nvPicPr>
              <p:blipFill rotWithShape="1">
                <a:blip r:embed="rId3"/>
                <a:srcRect t="4584" b="4374"/>
                <a:stretch/>
              </p:blipFill>
              <p:spPr>
                <a:xfrm>
                  <a:off x="7723758" y="314324"/>
                  <a:ext cx="3169788" cy="6243639"/>
                </a:xfrm>
                <a:prstGeom prst="rect">
                  <a:avLst/>
                </a:prstGeom>
                <a:ln w="25400">
                  <a:solidFill>
                    <a:schemeClr val="accent1">
                      <a:shade val="15000"/>
                    </a:schemeClr>
                  </a:solidFill>
                </a:ln>
              </p:spPr>
            </p:pic>
          </p:grpSp>
          <p:sp>
            <p:nvSpPr>
              <p:cNvPr id="7" name="Retângulo 6">
                <a:extLst>
                  <a:ext uri="{FF2B5EF4-FFF2-40B4-BE49-F238E27FC236}">
                    <a16:creationId xmlns:a16="http://schemas.microsoft.com/office/drawing/2014/main" id="{92BD73A3-DDD3-17FF-6842-2A7C89799B78}"/>
                  </a:ext>
                </a:extLst>
              </p:cNvPr>
              <p:cNvSpPr/>
              <p:nvPr/>
            </p:nvSpPr>
            <p:spPr>
              <a:xfrm>
                <a:off x="5915027" y="2386013"/>
                <a:ext cx="5843589" cy="371475"/>
              </a:xfrm>
              <a:prstGeom prst="rect">
                <a:avLst/>
              </a:prstGeom>
              <a:noFill/>
              <a:ln w="1016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12" name="Conector de Seta Reta 11">
              <a:extLst>
                <a:ext uri="{FF2B5EF4-FFF2-40B4-BE49-F238E27FC236}">
                  <a16:creationId xmlns:a16="http://schemas.microsoft.com/office/drawing/2014/main" id="{B25C0CB5-8337-9D02-399B-41341A8A74EA}"/>
                </a:ext>
              </a:extLst>
            </p:cNvPr>
            <p:cNvCxnSpPr>
              <a:cxnSpLocks/>
            </p:cNvCxnSpPr>
            <p:nvPr/>
          </p:nvCxnSpPr>
          <p:spPr>
            <a:xfrm>
              <a:off x="5214936" y="2555731"/>
              <a:ext cx="569419" cy="0"/>
            </a:xfrm>
            <a:prstGeom prst="straightConnector1">
              <a:avLst/>
            </a:prstGeom>
            <a:ln w="60325">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7112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CE049A98-FB9D-0653-CFBD-F68FF3FCE9D0}"/>
              </a:ext>
            </a:extLst>
          </p:cNvPr>
          <p:cNvSpPr txBox="1"/>
          <p:nvPr/>
        </p:nvSpPr>
        <p:spPr>
          <a:xfrm>
            <a:off x="894597" y="1386074"/>
            <a:ext cx="4524377" cy="954107"/>
          </a:xfrm>
          <a:prstGeom prst="rect">
            <a:avLst/>
          </a:prstGeom>
          <a:noFill/>
          <a:effectLst>
            <a:outerShdw blurRad="50800" dist="38100" dir="2700000" algn="tl" rotWithShape="0">
              <a:prstClr val="black">
                <a:alpha val="40000"/>
              </a:prstClr>
            </a:outerShdw>
          </a:effectLst>
        </p:spPr>
        <p:txBody>
          <a:bodyPr wrap="square" rtlCol="0">
            <a:spAutoFit/>
          </a:bodyPr>
          <a:lstStyle/>
          <a:p>
            <a:pPr fontAlgn="base"/>
            <a:r>
              <a:rPr lang="pt-BR" sz="2800" b="1" i="1" dirty="0" err="1"/>
              <a:t>Disable</a:t>
            </a:r>
            <a:r>
              <a:rPr lang="pt-BR" sz="2800" b="1" i="1" dirty="0"/>
              <a:t> </a:t>
            </a:r>
            <a:r>
              <a:rPr lang="pt-BR" sz="2800" b="1" i="1" dirty="0" err="1"/>
              <a:t>Control</a:t>
            </a:r>
            <a:r>
              <a:rPr lang="pt-BR" sz="2800" b="1" i="1" dirty="0"/>
              <a:t> Center </a:t>
            </a:r>
            <a:r>
              <a:rPr lang="pt-BR" sz="2800" b="1" i="1" dirty="0" err="1"/>
              <a:t>from</a:t>
            </a:r>
            <a:r>
              <a:rPr lang="pt-BR" sz="2800" b="1" i="1" dirty="0"/>
              <a:t> </a:t>
            </a:r>
            <a:r>
              <a:rPr lang="pt-BR" sz="2800" b="1" i="1" dirty="0" err="1"/>
              <a:t>Lock</a:t>
            </a:r>
            <a:r>
              <a:rPr lang="pt-BR" sz="2800" b="1" i="1" dirty="0"/>
              <a:t> </a:t>
            </a:r>
            <a:r>
              <a:rPr lang="pt-BR" sz="2800" b="1" i="1" dirty="0" err="1"/>
              <a:t>Screen</a:t>
            </a:r>
            <a:endParaRPr lang="pt-BR" sz="2800" b="1" i="1" dirty="0"/>
          </a:p>
        </p:txBody>
      </p:sp>
      <p:sp>
        <p:nvSpPr>
          <p:cNvPr id="15" name="CaixaDeTexto 14">
            <a:extLst>
              <a:ext uri="{FF2B5EF4-FFF2-40B4-BE49-F238E27FC236}">
                <a16:creationId xmlns:a16="http://schemas.microsoft.com/office/drawing/2014/main" id="{B29CB97A-DE6D-0A5F-B44A-5CAFBDF4BF95}"/>
              </a:ext>
            </a:extLst>
          </p:cNvPr>
          <p:cNvSpPr txBox="1"/>
          <p:nvPr/>
        </p:nvSpPr>
        <p:spPr>
          <a:xfrm>
            <a:off x="894597" y="2690250"/>
            <a:ext cx="3692116" cy="2677656"/>
          </a:xfrm>
          <a:prstGeom prst="rect">
            <a:avLst/>
          </a:prstGeom>
          <a:noFill/>
        </p:spPr>
        <p:txBody>
          <a:bodyPr wrap="square">
            <a:spAutoFit/>
          </a:bodyPr>
          <a:lstStyle/>
          <a:p>
            <a:r>
              <a:rPr lang="pt-BR" sz="2400" dirty="0" err="1"/>
              <a:t>You</a:t>
            </a:r>
            <a:r>
              <a:rPr lang="pt-BR" sz="2400" dirty="0"/>
              <a:t> must stop </a:t>
            </a:r>
            <a:r>
              <a:rPr lang="pt-BR" sz="2400" dirty="0" err="1"/>
              <a:t>accessing</a:t>
            </a:r>
            <a:r>
              <a:rPr lang="pt-BR" sz="2400" dirty="0"/>
              <a:t> </a:t>
            </a:r>
            <a:r>
              <a:rPr lang="pt-BR" sz="2400" dirty="0" err="1"/>
              <a:t>the</a:t>
            </a:r>
            <a:r>
              <a:rPr lang="pt-BR" sz="2400" dirty="0"/>
              <a:t> </a:t>
            </a:r>
            <a:r>
              <a:rPr lang="pt-BR" sz="2400" dirty="0" err="1"/>
              <a:t>Control</a:t>
            </a:r>
            <a:r>
              <a:rPr lang="pt-BR" sz="2400" dirty="0"/>
              <a:t> Center </a:t>
            </a:r>
            <a:r>
              <a:rPr lang="pt-BR" sz="2400" dirty="0" err="1"/>
              <a:t>on</a:t>
            </a:r>
            <a:r>
              <a:rPr lang="pt-BR" sz="2400" dirty="0"/>
              <a:t> </a:t>
            </a:r>
            <a:r>
              <a:rPr lang="pt-BR" sz="2400" dirty="0" err="1"/>
              <a:t>your</a:t>
            </a:r>
            <a:r>
              <a:rPr lang="pt-BR" sz="2400" dirty="0"/>
              <a:t> </a:t>
            </a:r>
            <a:r>
              <a:rPr lang="pt-BR" sz="2400" dirty="0" err="1"/>
              <a:t>lock</a:t>
            </a:r>
            <a:r>
              <a:rPr lang="pt-BR" sz="2400" dirty="0"/>
              <a:t> </a:t>
            </a:r>
            <a:r>
              <a:rPr lang="pt-BR" sz="2400" dirty="0" err="1"/>
              <a:t>screen</a:t>
            </a:r>
            <a:r>
              <a:rPr lang="pt-BR" sz="2400" dirty="0"/>
              <a:t>. </a:t>
            </a:r>
            <a:r>
              <a:rPr lang="pt-BR" sz="2400" dirty="0" err="1"/>
              <a:t>To</a:t>
            </a:r>
            <a:r>
              <a:rPr lang="pt-BR" sz="2400" dirty="0"/>
              <a:t> do </a:t>
            </a:r>
            <a:r>
              <a:rPr lang="pt-BR" sz="2400" dirty="0" err="1"/>
              <a:t>so</a:t>
            </a:r>
            <a:r>
              <a:rPr lang="pt-BR" sz="2400" dirty="0"/>
              <a:t>, </a:t>
            </a:r>
            <a:r>
              <a:rPr lang="pt-BR" sz="2400" dirty="0" err="1"/>
              <a:t>launch</a:t>
            </a:r>
            <a:r>
              <a:rPr lang="pt-BR" sz="2400" dirty="0"/>
              <a:t> </a:t>
            </a:r>
            <a:r>
              <a:rPr lang="pt-BR" sz="2400" dirty="0" err="1"/>
              <a:t>the</a:t>
            </a:r>
            <a:r>
              <a:rPr lang="pt-BR" sz="2400" dirty="0"/>
              <a:t> Settings app, go </a:t>
            </a:r>
            <a:r>
              <a:rPr lang="pt-BR" sz="2400" dirty="0" err="1"/>
              <a:t>to</a:t>
            </a:r>
            <a:r>
              <a:rPr lang="pt-BR" sz="2400" dirty="0"/>
              <a:t> "Face ID &amp; </a:t>
            </a:r>
            <a:r>
              <a:rPr lang="pt-BR" sz="2400" dirty="0" err="1"/>
              <a:t>Passcode</a:t>
            </a:r>
            <a:r>
              <a:rPr lang="pt-BR" sz="2400" dirty="0"/>
              <a:t>," </a:t>
            </a:r>
            <a:r>
              <a:rPr lang="pt-BR" sz="2400" dirty="0" err="1"/>
              <a:t>then</a:t>
            </a:r>
            <a:r>
              <a:rPr lang="pt-BR" sz="2400" dirty="0"/>
              <a:t> </a:t>
            </a:r>
            <a:r>
              <a:rPr lang="pt-BR" sz="2400" dirty="0" err="1"/>
              <a:t>enter</a:t>
            </a:r>
            <a:r>
              <a:rPr lang="pt-BR" sz="2400" dirty="0"/>
              <a:t> </a:t>
            </a:r>
            <a:r>
              <a:rPr lang="pt-BR" sz="2400" dirty="0" err="1"/>
              <a:t>your</a:t>
            </a:r>
            <a:r>
              <a:rPr lang="pt-BR" sz="2400" dirty="0"/>
              <a:t> </a:t>
            </a:r>
            <a:r>
              <a:rPr lang="pt-BR" sz="2400" dirty="0" err="1"/>
              <a:t>iPhone's</a:t>
            </a:r>
            <a:r>
              <a:rPr lang="pt-BR" sz="2400" dirty="0"/>
              <a:t> </a:t>
            </a:r>
            <a:r>
              <a:rPr lang="pt-BR" sz="2400" dirty="0" err="1"/>
              <a:t>passcode</a:t>
            </a:r>
            <a:r>
              <a:rPr lang="pt-BR" sz="2400" dirty="0"/>
              <a:t> </a:t>
            </a:r>
            <a:r>
              <a:rPr lang="pt-BR" sz="2400" dirty="0" err="1"/>
              <a:t>when</a:t>
            </a:r>
            <a:r>
              <a:rPr lang="pt-BR" sz="2400" dirty="0"/>
              <a:t> </a:t>
            </a:r>
            <a:r>
              <a:rPr lang="pt-BR" sz="2400" dirty="0" err="1"/>
              <a:t>prompted</a:t>
            </a:r>
            <a:r>
              <a:rPr lang="pt-BR" sz="2400" dirty="0"/>
              <a:t>.</a:t>
            </a:r>
          </a:p>
        </p:txBody>
      </p:sp>
      <p:grpSp>
        <p:nvGrpSpPr>
          <p:cNvPr id="22" name="Agrupar 21">
            <a:extLst>
              <a:ext uri="{FF2B5EF4-FFF2-40B4-BE49-F238E27FC236}">
                <a16:creationId xmlns:a16="http://schemas.microsoft.com/office/drawing/2014/main" id="{7943789A-D694-58FC-B8DD-90A9DAACA38D}"/>
              </a:ext>
            </a:extLst>
          </p:cNvPr>
          <p:cNvGrpSpPr/>
          <p:nvPr/>
        </p:nvGrpSpPr>
        <p:grpSpPr>
          <a:xfrm>
            <a:off x="4843461" y="400050"/>
            <a:ext cx="6800851" cy="5843135"/>
            <a:chOff x="4843461" y="400050"/>
            <a:chExt cx="6800851" cy="5843135"/>
          </a:xfrm>
        </p:grpSpPr>
        <p:grpSp>
          <p:nvGrpSpPr>
            <p:cNvPr id="17" name="Agrupar 16">
              <a:extLst>
                <a:ext uri="{FF2B5EF4-FFF2-40B4-BE49-F238E27FC236}">
                  <a16:creationId xmlns:a16="http://schemas.microsoft.com/office/drawing/2014/main" id="{996D69B9-B38A-569B-DC56-4A641F56954D}"/>
                </a:ext>
              </a:extLst>
            </p:cNvPr>
            <p:cNvGrpSpPr/>
            <p:nvPr/>
          </p:nvGrpSpPr>
          <p:grpSpPr>
            <a:xfrm>
              <a:off x="5504122" y="400050"/>
              <a:ext cx="6140190" cy="5843135"/>
              <a:chOff x="5504122" y="400050"/>
              <a:chExt cx="6140190" cy="5843135"/>
            </a:xfrm>
          </p:grpSpPr>
          <p:grpSp>
            <p:nvGrpSpPr>
              <p:cNvPr id="11" name="Agrupar 10">
                <a:extLst>
                  <a:ext uri="{FF2B5EF4-FFF2-40B4-BE49-F238E27FC236}">
                    <a16:creationId xmlns:a16="http://schemas.microsoft.com/office/drawing/2014/main" id="{4632D612-5FAB-A772-0732-4DD164F6EB7E}"/>
                  </a:ext>
                </a:extLst>
              </p:cNvPr>
              <p:cNvGrpSpPr/>
              <p:nvPr/>
            </p:nvGrpSpPr>
            <p:grpSpPr>
              <a:xfrm>
                <a:off x="5686270" y="400050"/>
                <a:ext cx="5958042" cy="5843135"/>
                <a:chOff x="5953053" y="1526618"/>
                <a:chExt cx="5046487" cy="5045185"/>
              </a:xfrm>
            </p:grpSpPr>
            <p:pic>
              <p:nvPicPr>
                <p:cNvPr id="8" name="Imagem 7" descr="Interface gráfica do usuário, Aplicativo&#10;&#10;Descrição gerada automaticamente">
                  <a:extLst>
                    <a:ext uri="{FF2B5EF4-FFF2-40B4-BE49-F238E27FC236}">
                      <a16:creationId xmlns:a16="http://schemas.microsoft.com/office/drawing/2014/main" id="{6D308944-9E47-F789-CFE2-6D2911600533}"/>
                    </a:ext>
                  </a:extLst>
                </p:cNvPr>
                <p:cNvPicPr>
                  <a:picLocks noChangeAspect="1"/>
                </p:cNvPicPr>
                <p:nvPr/>
              </p:nvPicPr>
              <p:blipFill>
                <a:blip r:embed="rId2"/>
                <a:stretch>
                  <a:fillRect/>
                </a:stretch>
              </p:blipFill>
              <p:spPr>
                <a:xfrm>
                  <a:off x="5953053" y="1526618"/>
                  <a:ext cx="2506973" cy="5045185"/>
                </a:xfrm>
                <a:prstGeom prst="rect">
                  <a:avLst/>
                </a:prstGeom>
              </p:spPr>
            </p:pic>
            <p:pic>
              <p:nvPicPr>
                <p:cNvPr id="10" name="Imagem 9" descr="Gráfico&#10;&#10;Descrição gerada automaticamente">
                  <a:extLst>
                    <a:ext uri="{FF2B5EF4-FFF2-40B4-BE49-F238E27FC236}">
                      <a16:creationId xmlns:a16="http://schemas.microsoft.com/office/drawing/2014/main" id="{0D48937B-C846-A153-EF6F-40A42C0FF952}"/>
                    </a:ext>
                  </a:extLst>
                </p:cNvPr>
                <p:cNvPicPr>
                  <a:picLocks noChangeAspect="1"/>
                </p:cNvPicPr>
                <p:nvPr/>
              </p:nvPicPr>
              <p:blipFill>
                <a:blip r:embed="rId3"/>
                <a:stretch>
                  <a:fillRect/>
                </a:stretch>
              </p:blipFill>
              <p:spPr>
                <a:xfrm>
                  <a:off x="8474982" y="1526618"/>
                  <a:ext cx="2524558" cy="5045184"/>
                </a:xfrm>
                <a:prstGeom prst="rect">
                  <a:avLst/>
                </a:prstGeom>
              </p:spPr>
            </p:pic>
          </p:grpSp>
          <p:sp>
            <p:nvSpPr>
              <p:cNvPr id="13" name="Retângulo 12">
                <a:extLst>
                  <a:ext uri="{FF2B5EF4-FFF2-40B4-BE49-F238E27FC236}">
                    <a16:creationId xmlns:a16="http://schemas.microsoft.com/office/drawing/2014/main" id="{EC45C0C3-02C4-7249-6555-EAAEAAAAB5F6}"/>
                  </a:ext>
                </a:extLst>
              </p:cNvPr>
              <p:cNvSpPr/>
              <p:nvPr/>
            </p:nvSpPr>
            <p:spPr>
              <a:xfrm>
                <a:off x="5504122" y="3733801"/>
                <a:ext cx="3159617" cy="346173"/>
              </a:xfrm>
              <a:prstGeom prst="rect">
                <a:avLst/>
              </a:prstGeom>
              <a:noFill/>
              <a:ln w="1016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cxnSp>
          <p:nvCxnSpPr>
            <p:cNvPr id="18" name="Conector de Seta Reta 17">
              <a:extLst>
                <a:ext uri="{FF2B5EF4-FFF2-40B4-BE49-F238E27FC236}">
                  <a16:creationId xmlns:a16="http://schemas.microsoft.com/office/drawing/2014/main" id="{76E25EE5-6C87-D4C6-2C7A-37BA9D50E54F}"/>
                </a:ext>
              </a:extLst>
            </p:cNvPr>
            <p:cNvCxnSpPr>
              <a:cxnSpLocks/>
            </p:cNvCxnSpPr>
            <p:nvPr/>
          </p:nvCxnSpPr>
          <p:spPr>
            <a:xfrm>
              <a:off x="4843461" y="3927331"/>
              <a:ext cx="569419" cy="0"/>
            </a:xfrm>
            <a:prstGeom prst="straightConnector1">
              <a:avLst/>
            </a:prstGeom>
            <a:ln w="60325">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8038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ED732-054C-0FF9-50B2-4858E1E12DDC}"/>
              </a:ext>
            </a:extLst>
          </p:cNvPr>
          <p:cNvSpPr>
            <a:spLocks noGrp="1"/>
          </p:cNvSpPr>
          <p:nvPr>
            <p:ph type="title"/>
          </p:nvPr>
        </p:nvSpPr>
        <p:spPr>
          <a:xfrm>
            <a:off x="1188382" y="2758846"/>
            <a:ext cx="7182732" cy="2662239"/>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APPLE PAY SETTINGS</a:t>
            </a:r>
          </a:p>
        </p:txBody>
      </p:sp>
      <p:sp>
        <p:nvSpPr>
          <p:cNvPr id="3" name="Subtítulo 2">
            <a:extLst>
              <a:ext uri="{FF2B5EF4-FFF2-40B4-BE49-F238E27FC236}">
                <a16:creationId xmlns:a16="http://schemas.microsoft.com/office/drawing/2014/main" id="{A21DD450-F8D2-BB1D-40CA-71BC87FD86B1}"/>
              </a:ext>
            </a:extLst>
          </p:cNvPr>
          <p:cNvSpPr>
            <a:spLocks noGrp="1"/>
          </p:cNvSpPr>
          <p:nvPr>
            <p:ph idx="1"/>
          </p:nvPr>
        </p:nvSpPr>
        <p:spPr>
          <a:xfrm>
            <a:off x="4215161" y="356187"/>
            <a:ext cx="2878409" cy="1792281"/>
          </a:xfrm>
        </p:spPr>
        <p:txBody>
          <a:bodyPr vert="horz" lIns="91440" tIns="45720" rIns="91440" bIns="45720" rtlCol="0" anchor="ctr">
            <a:normAutofit/>
          </a:bodyPr>
          <a:lstStyle/>
          <a:p>
            <a:pPr marL="0" indent="0">
              <a:buNone/>
            </a:pPr>
            <a:endParaRPr lang="en-US" sz="2000" dirty="0"/>
          </a:p>
        </p:txBody>
      </p:sp>
      <p:pic>
        <p:nvPicPr>
          <p:cNvPr id="5" name="Imagem 4">
            <a:extLst>
              <a:ext uri="{FF2B5EF4-FFF2-40B4-BE49-F238E27FC236}">
                <a16:creationId xmlns:a16="http://schemas.microsoft.com/office/drawing/2014/main" id="{861A5D5E-EAF3-5E39-DCFB-E2234C8748D8}"/>
              </a:ext>
            </a:extLst>
          </p:cNvPr>
          <p:cNvPicPr>
            <a:picLocks noChangeAspect="1"/>
          </p:cNvPicPr>
          <p:nvPr/>
        </p:nvPicPr>
        <p:blipFill>
          <a:blip r:embed="rId2"/>
          <a:stretch>
            <a:fillRect/>
          </a:stretch>
        </p:blipFill>
        <p:spPr>
          <a:xfrm>
            <a:off x="3442360" y="257471"/>
            <a:ext cx="5307280" cy="1989712"/>
          </a:xfrm>
          <a:prstGeom prst="rect">
            <a:avLst/>
          </a:prstGeom>
        </p:spPr>
      </p:pic>
    </p:spTree>
    <p:extLst>
      <p:ext uri="{BB962C8B-B14F-4D97-AF65-F5344CB8AC3E}">
        <p14:creationId xmlns:p14="http://schemas.microsoft.com/office/powerpoint/2010/main" val="1718473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159F8-3C2A-9312-CF4F-94CC4980B5CC}"/>
              </a:ext>
            </a:extLst>
          </p:cNvPr>
          <p:cNvSpPr txBox="1">
            <a:spLocks/>
          </p:cNvSpPr>
          <p:nvPr/>
        </p:nvSpPr>
        <p:spPr>
          <a:xfrm>
            <a:off x="1390069" y="274926"/>
            <a:ext cx="9901612" cy="881353"/>
          </a:xfrm>
          <a:prstGeom prst="rect">
            <a:avLst/>
          </a:prstGeom>
          <a:effectLst>
            <a:outerShdw blurRad="50800" dist="38100" dir="2700000" algn="tl" rotWithShape="0">
              <a:prstClr val="black">
                <a:alpha val="40000"/>
              </a:prstClr>
            </a:outerShdw>
          </a:effectLst>
        </p:spPr>
        <p:txBody>
          <a:bodyPr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sz="4000" b="1" dirty="0"/>
              <a:t>APPLE PAY SERVICES</a:t>
            </a:r>
          </a:p>
        </p:txBody>
      </p:sp>
      <p:grpSp>
        <p:nvGrpSpPr>
          <p:cNvPr id="15" name="Agrupar 14">
            <a:extLst>
              <a:ext uri="{FF2B5EF4-FFF2-40B4-BE49-F238E27FC236}">
                <a16:creationId xmlns:a16="http://schemas.microsoft.com/office/drawing/2014/main" id="{6905DFF7-FFE4-ACF1-11A0-A36B8CD72413}"/>
              </a:ext>
            </a:extLst>
          </p:cNvPr>
          <p:cNvGrpSpPr/>
          <p:nvPr/>
        </p:nvGrpSpPr>
        <p:grpSpPr>
          <a:xfrm>
            <a:off x="1570039" y="1629980"/>
            <a:ext cx="4770836" cy="4664797"/>
            <a:chOff x="1041397" y="1515677"/>
            <a:chExt cx="4770836" cy="4664797"/>
          </a:xfrm>
        </p:grpSpPr>
        <p:pic>
          <p:nvPicPr>
            <p:cNvPr id="6" name="Imagem 5" descr="Uma imagem contendo Quadro de comunicações&#10;&#10;Descrição gerada automaticamente">
              <a:extLst>
                <a:ext uri="{FF2B5EF4-FFF2-40B4-BE49-F238E27FC236}">
                  <a16:creationId xmlns:a16="http://schemas.microsoft.com/office/drawing/2014/main" id="{88C99C92-F5FD-47CC-794B-6E25E0268DEA}"/>
                </a:ext>
              </a:extLst>
            </p:cNvPr>
            <p:cNvPicPr>
              <a:picLocks noChangeAspect="1"/>
            </p:cNvPicPr>
            <p:nvPr/>
          </p:nvPicPr>
          <p:blipFill rotWithShape="1">
            <a:blip r:embed="rId2"/>
            <a:srcRect l="4189" t="13144" r="3329" b="13066"/>
            <a:stretch/>
          </p:blipFill>
          <p:spPr>
            <a:xfrm>
              <a:off x="3457575" y="2304760"/>
              <a:ext cx="2354658" cy="881353"/>
            </a:xfrm>
            <a:prstGeom prst="flowChartAlternateProcess">
              <a:avLst/>
            </a:prstGeom>
            <a:effectLst>
              <a:softEdge rad="63500"/>
            </a:effectLst>
          </p:spPr>
        </p:pic>
        <p:pic>
          <p:nvPicPr>
            <p:cNvPr id="8" name="Imagem 7" descr="Ícone&#10;&#10;Descrição gerada automaticamente">
              <a:extLst>
                <a:ext uri="{FF2B5EF4-FFF2-40B4-BE49-F238E27FC236}">
                  <a16:creationId xmlns:a16="http://schemas.microsoft.com/office/drawing/2014/main" id="{6639AF67-8D81-ACFD-428C-104B3F611D66}"/>
                </a:ext>
              </a:extLst>
            </p:cNvPr>
            <p:cNvPicPr>
              <a:picLocks noChangeAspect="1"/>
            </p:cNvPicPr>
            <p:nvPr/>
          </p:nvPicPr>
          <p:blipFill rotWithShape="1">
            <a:blip r:embed="rId3"/>
            <a:srcRect l="14148" t="7700" r="14522" b="12424"/>
            <a:stretch/>
          </p:blipFill>
          <p:spPr>
            <a:xfrm>
              <a:off x="3848520" y="3429000"/>
              <a:ext cx="1361234" cy="1297283"/>
            </a:xfrm>
            <a:prstGeom prst="flowChartAlternateProcess">
              <a:avLst/>
            </a:prstGeom>
            <a:effectLst>
              <a:softEdge rad="25400"/>
            </a:effectLst>
          </p:spPr>
        </p:pic>
        <p:pic>
          <p:nvPicPr>
            <p:cNvPr id="10" name="Imagem 9" descr="Celular com tela azul&#10;&#10;Descrição gerada automaticamente com confiança média">
              <a:extLst>
                <a:ext uri="{FF2B5EF4-FFF2-40B4-BE49-F238E27FC236}">
                  <a16:creationId xmlns:a16="http://schemas.microsoft.com/office/drawing/2014/main" id="{89FC026C-D49D-144C-9494-AB23ED25F27D}"/>
                </a:ext>
              </a:extLst>
            </p:cNvPr>
            <p:cNvPicPr>
              <a:picLocks noChangeAspect="1"/>
            </p:cNvPicPr>
            <p:nvPr/>
          </p:nvPicPr>
          <p:blipFill rotWithShape="1">
            <a:blip r:embed="rId4"/>
            <a:srcRect l="4630" t="1078" r="3166" b="2062"/>
            <a:stretch/>
          </p:blipFill>
          <p:spPr>
            <a:xfrm>
              <a:off x="1041397" y="1515677"/>
              <a:ext cx="2249923" cy="4664797"/>
            </a:xfrm>
            <a:prstGeom prst="flowChartAlternateProcess">
              <a:avLst/>
            </a:prstGeom>
          </p:spPr>
        </p:pic>
      </p:grpSp>
      <p:grpSp>
        <p:nvGrpSpPr>
          <p:cNvPr id="14" name="Agrupar 13">
            <a:extLst>
              <a:ext uri="{FF2B5EF4-FFF2-40B4-BE49-F238E27FC236}">
                <a16:creationId xmlns:a16="http://schemas.microsoft.com/office/drawing/2014/main" id="{3B763852-8886-2DD4-7C76-58E4414CAF7F}"/>
              </a:ext>
            </a:extLst>
          </p:cNvPr>
          <p:cNvGrpSpPr/>
          <p:nvPr/>
        </p:nvGrpSpPr>
        <p:grpSpPr>
          <a:xfrm>
            <a:off x="7011597" y="2472235"/>
            <a:ext cx="4361253" cy="2308324"/>
            <a:chOff x="6789350" y="2274838"/>
            <a:chExt cx="4361253" cy="2308324"/>
          </a:xfrm>
        </p:grpSpPr>
        <p:sp>
          <p:nvSpPr>
            <p:cNvPr id="12" name="Rectangle 3">
              <a:extLst>
                <a:ext uri="{FF2B5EF4-FFF2-40B4-BE49-F238E27FC236}">
                  <a16:creationId xmlns:a16="http://schemas.microsoft.com/office/drawing/2014/main" id="{C7E34F24-8E05-C7AD-7399-949641BAD952}"/>
                </a:ext>
              </a:extLst>
            </p:cNvPr>
            <p:cNvSpPr>
              <a:spLocks noChangeArrowheads="1"/>
            </p:cNvSpPr>
            <p:nvPr/>
          </p:nvSpPr>
          <p:spPr bwMode="auto">
            <a:xfrm>
              <a:off x="6789350" y="2274838"/>
              <a:ext cx="436125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just" eaLnBrk="1" fontAlgn="base" hangingPunct="1">
                <a:lnSpc>
                  <a:spcPct val="100000"/>
                </a:lnSpc>
                <a:spcBef>
                  <a:spcPct val="0"/>
                </a:spcBef>
                <a:spcAft>
                  <a:spcPct val="0"/>
                </a:spcAft>
                <a:buClrTx/>
                <a:buSzTx/>
                <a:buFontTx/>
                <a:buNone/>
                <a:tabLst/>
              </a:pPr>
              <a:r>
                <a:rPr lang="pt-BR" altLang="pt-BR" sz="2400" dirty="0" err="1">
                  <a:latin typeface="+mn-lt"/>
                </a:rPr>
                <a:t>With</a:t>
              </a:r>
              <a:r>
                <a:rPr lang="pt-BR" altLang="pt-BR" sz="2400" dirty="0">
                  <a:latin typeface="+mn-lt"/>
                </a:rPr>
                <a:t> </a:t>
              </a:r>
              <a:r>
                <a:rPr lang="pt-BR" altLang="pt-BR" sz="2400" dirty="0" err="1">
                  <a:latin typeface="+mn-lt"/>
                </a:rPr>
                <a:t>your</a:t>
              </a:r>
              <a:r>
                <a:rPr lang="pt-BR" altLang="pt-BR" sz="2400" dirty="0">
                  <a:latin typeface="+mn-lt"/>
                </a:rPr>
                <a:t> Apple Cash, </a:t>
              </a:r>
              <a:r>
                <a:rPr lang="pt-BR" altLang="pt-BR" sz="2400" dirty="0" err="1">
                  <a:latin typeface="+mn-lt"/>
                </a:rPr>
                <a:t>credit</a:t>
              </a:r>
              <a:r>
                <a:rPr lang="pt-BR" altLang="pt-BR" sz="2400" dirty="0">
                  <a:latin typeface="+mn-lt"/>
                </a:rPr>
                <a:t>, </a:t>
              </a:r>
              <a:r>
                <a:rPr lang="pt-BR" altLang="pt-BR" sz="2400" dirty="0" err="1">
                  <a:latin typeface="+mn-lt"/>
                </a:rPr>
                <a:t>and</a:t>
              </a:r>
              <a:r>
                <a:rPr lang="pt-BR" altLang="pt-BR" sz="2400" dirty="0">
                  <a:latin typeface="+mn-lt"/>
                </a:rPr>
                <a:t> </a:t>
              </a:r>
              <a:r>
                <a:rPr lang="pt-BR" altLang="pt-BR" sz="2400" dirty="0" err="1">
                  <a:latin typeface="+mn-lt"/>
                </a:rPr>
                <a:t>debit</a:t>
              </a:r>
              <a:r>
                <a:rPr lang="pt-BR" altLang="pt-BR" sz="2400" dirty="0">
                  <a:latin typeface="+mn-lt"/>
                </a:rPr>
                <a:t> cards </a:t>
              </a:r>
              <a:r>
                <a:rPr lang="pt-BR" altLang="pt-BR" sz="2400" dirty="0" err="1">
                  <a:latin typeface="+mn-lt"/>
                </a:rPr>
                <a:t>stored</a:t>
              </a:r>
              <a:r>
                <a:rPr lang="pt-BR" altLang="pt-BR" sz="2400" dirty="0">
                  <a:latin typeface="+mn-lt"/>
                </a:rPr>
                <a:t> in </a:t>
              </a:r>
              <a:r>
                <a:rPr lang="pt-BR" altLang="pt-BR" sz="2400" dirty="0" err="1">
                  <a:latin typeface="+mn-lt"/>
                </a:rPr>
                <a:t>the</a:t>
              </a:r>
              <a:r>
                <a:rPr lang="pt-BR" altLang="pt-BR" sz="2400" dirty="0">
                  <a:latin typeface="+mn-lt"/>
                </a:rPr>
                <a:t> Wallet app  iPhone, </a:t>
              </a:r>
              <a:r>
                <a:rPr lang="pt-BR" altLang="pt-BR" sz="2400" dirty="0" err="1">
                  <a:latin typeface="+mn-lt"/>
                </a:rPr>
                <a:t>you</a:t>
              </a:r>
              <a:r>
                <a:rPr lang="pt-BR" altLang="pt-BR" sz="2400" dirty="0">
                  <a:latin typeface="+mn-lt"/>
                </a:rPr>
                <a:t> </a:t>
              </a:r>
              <a:r>
                <a:rPr lang="pt-BR" altLang="pt-BR" sz="2400" dirty="0" err="1">
                  <a:latin typeface="+mn-lt"/>
                </a:rPr>
                <a:t>can</a:t>
              </a:r>
              <a:r>
                <a:rPr lang="pt-BR" altLang="pt-BR" sz="2400" dirty="0">
                  <a:latin typeface="+mn-lt"/>
                </a:rPr>
                <a:t> use Apple </a:t>
              </a:r>
              <a:r>
                <a:rPr lang="pt-BR" altLang="pt-BR" sz="2400" dirty="0" err="1">
                  <a:latin typeface="+mn-lt"/>
                </a:rPr>
                <a:t>Pay</a:t>
              </a:r>
              <a:r>
                <a:rPr lang="pt-BR" altLang="pt-BR" sz="2400" dirty="0">
                  <a:latin typeface="+mn-lt"/>
                </a:rPr>
                <a:t> for </a:t>
              </a:r>
              <a:r>
                <a:rPr lang="pt-BR" altLang="pt-BR" sz="2400" dirty="0" err="1">
                  <a:latin typeface="+mn-lt"/>
                </a:rPr>
                <a:t>secure</a:t>
              </a:r>
              <a:r>
                <a:rPr lang="pt-BR" altLang="pt-BR" sz="2400" dirty="0">
                  <a:latin typeface="+mn-lt"/>
                </a:rPr>
                <a:t>, </a:t>
              </a:r>
              <a:r>
                <a:rPr lang="pt-BR" altLang="pt-BR" sz="2400" dirty="0" err="1">
                  <a:latin typeface="+mn-lt"/>
                </a:rPr>
                <a:t>contactless</a:t>
              </a:r>
              <a:r>
                <a:rPr lang="pt-BR" altLang="pt-BR" sz="2400" dirty="0">
                  <a:latin typeface="+mn-lt"/>
                </a:rPr>
                <a:t> </a:t>
              </a:r>
              <a:r>
                <a:rPr lang="pt-BR" altLang="pt-BR" sz="2400" dirty="0" err="1">
                  <a:latin typeface="+mn-lt"/>
                </a:rPr>
                <a:t>payments</a:t>
              </a:r>
              <a:r>
                <a:rPr lang="pt-BR" altLang="pt-BR" sz="2400" dirty="0">
                  <a:latin typeface="+mn-lt"/>
                </a:rPr>
                <a:t> in stores, </a:t>
              </a:r>
              <a:r>
                <a:rPr lang="pt-BR" altLang="pt-BR" sz="2400" dirty="0" err="1">
                  <a:latin typeface="+mn-lt"/>
                </a:rPr>
                <a:t>restaurants</a:t>
              </a:r>
              <a:r>
                <a:rPr lang="pt-BR" altLang="pt-BR" sz="2400" dirty="0">
                  <a:latin typeface="+mn-lt"/>
                </a:rPr>
                <a:t>, </a:t>
              </a:r>
              <a:r>
                <a:rPr lang="pt-BR" altLang="pt-BR" sz="2400" dirty="0" err="1">
                  <a:latin typeface="+mn-lt"/>
                </a:rPr>
                <a:t>and</a:t>
              </a:r>
              <a:r>
                <a:rPr lang="pt-BR" altLang="pt-BR" sz="2400" dirty="0">
                  <a:latin typeface="+mn-lt"/>
                </a:rPr>
                <a:t> more.</a:t>
              </a:r>
            </a:p>
          </p:txBody>
        </p:sp>
        <p:pic>
          <p:nvPicPr>
            <p:cNvPr id="13" name="Imagem 12" descr="Ícone&#10;&#10;Descrição gerada automaticamente">
              <a:extLst>
                <a:ext uri="{FF2B5EF4-FFF2-40B4-BE49-F238E27FC236}">
                  <a16:creationId xmlns:a16="http://schemas.microsoft.com/office/drawing/2014/main" id="{7C319B16-D7E8-426E-83E2-9DE6AB3AA9BA}"/>
                </a:ext>
              </a:extLst>
            </p:cNvPr>
            <p:cNvPicPr>
              <a:picLocks noChangeAspect="1"/>
            </p:cNvPicPr>
            <p:nvPr/>
          </p:nvPicPr>
          <p:blipFill rotWithShape="1">
            <a:blip r:embed="rId3"/>
            <a:srcRect l="14148" t="7700" r="14522" b="12424"/>
            <a:stretch/>
          </p:blipFill>
          <p:spPr>
            <a:xfrm>
              <a:off x="7532299" y="3082974"/>
              <a:ext cx="362825" cy="345780"/>
            </a:xfrm>
            <a:prstGeom prst="flowChartAlternateProcess">
              <a:avLst/>
            </a:prstGeom>
            <a:effectLst>
              <a:softEdge rad="25400"/>
            </a:effectLst>
          </p:spPr>
        </p:pic>
      </p:grpSp>
    </p:spTree>
    <p:extLst>
      <p:ext uri="{BB962C8B-B14F-4D97-AF65-F5344CB8AC3E}">
        <p14:creationId xmlns:p14="http://schemas.microsoft.com/office/powerpoint/2010/main" val="2566647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B8A7620F-5AC9-3056-85C2-A6D994F547FB}"/>
              </a:ext>
            </a:extLst>
          </p:cNvPr>
          <p:cNvSpPr txBox="1"/>
          <p:nvPr/>
        </p:nvSpPr>
        <p:spPr>
          <a:xfrm>
            <a:off x="0" y="458162"/>
            <a:ext cx="12192000" cy="615553"/>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pt-BR" sz="3400" b="1" dirty="0"/>
              <a:t>STEP 1: Set </a:t>
            </a:r>
            <a:r>
              <a:rPr lang="pt-BR" sz="3400" b="1" dirty="0" err="1"/>
              <a:t>up</a:t>
            </a:r>
            <a:r>
              <a:rPr lang="pt-BR" sz="3400" b="1" dirty="0"/>
              <a:t> Apple </a:t>
            </a:r>
            <a:r>
              <a:rPr lang="pt-BR" sz="3400" b="1" dirty="0" err="1"/>
              <a:t>pay</a:t>
            </a:r>
            <a:r>
              <a:rPr lang="pt-BR" sz="3400" b="1" dirty="0"/>
              <a:t> in </a:t>
            </a:r>
            <a:r>
              <a:rPr lang="pt-BR" sz="3400" b="1" dirty="0" err="1"/>
              <a:t>the</a:t>
            </a:r>
            <a:r>
              <a:rPr lang="pt-BR" sz="3400" b="1" dirty="0"/>
              <a:t> wallet app</a:t>
            </a:r>
          </a:p>
        </p:txBody>
      </p:sp>
      <p:sp>
        <p:nvSpPr>
          <p:cNvPr id="4" name="CaixaDeTexto 3">
            <a:extLst>
              <a:ext uri="{FF2B5EF4-FFF2-40B4-BE49-F238E27FC236}">
                <a16:creationId xmlns:a16="http://schemas.microsoft.com/office/drawing/2014/main" id="{50EC10D3-FD48-A51C-47C6-9CACD4F90EED}"/>
              </a:ext>
            </a:extLst>
          </p:cNvPr>
          <p:cNvSpPr txBox="1"/>
          <p:nvPr/>
        </p:nvSpPr>
        <p:spPr>
          <a:xfrm>
            <a:off x="995228" y="2028647"/>
            <a:ext cx="4393409" cy="2800767"/>
          </a:xfrm>
          <a:prstGeom prst="rect">
            <a:avLst/>
          </a:prstGeom>
          <a:noFill/>
        </p:spPr>
        <p:txBody>
          <a:bodyPr wrap="square">
            <a:spAutoFit/>
          </a:bodyPr>
          <a:lstStyle>
            <a:defPPr rtl="0">
              <a:defRPr lang="pt-br"/>
            </a:defPPr>
            <a:lvl1pPr>
              <a:defRPr sz="2400"/>
            </a:lvl1pPr>
          </a:lstStyle>
          <a:p>
            <a:r>
              <a:rPr lang="pt-BR" sz="2200" dirty="0"/>
              <a:t>1. Open </a:t>
            </a:r>
            <a:r>
              <a:rPr lang="pt-BR" sz="2200" dirty="0" err="1"/>
              <a:t>the</a:t>
            </a:r>
            <a:r>
              <a:rPr lang="pt-BR" sz="2200" dirty="0"/>
              <a:t> Settings app </a:t>
            </a:r>
            <a:r>
              <a:rPr lang="pt-BR" sz="2200" dirty="0" err="1"/>
              <a:t>on</a:t>
            </a:r>
            <a:r>
              <a:rPr lang="pt-BR" sz="2200" dirty="0"/>
              <a:t> </a:t>
            </a:r>
            <a:r>
              <a:rPr lang="pt-BR" sz="2200" dirty="0" err="1"/>
              <a:t>your</a:t>
            </a:r>
            <a:r>
              <a:rPr lang="pt-BR" sz="2200" dirty="0"/>
              <a:t> iPhone.</a:t>
            </a:r>
          </a:p>
          <a:p>
            <a:endParaRPr lang="pt-BR" sz="2200" dirty="0"/>
          </a:p>
          <a:p>
            <a:r>
              <a:rPr lang="pt-BR" sz="2200" dirty="0"/>
              <a:t>2. </a:t>
            </a:r>
            <a:r>
              <a:rPr lang="pt-BR" sz="2200" dirty="0" err="1"/>
              <a:t>Then</a:t>
            </a:r>
            <a:r>
              <a:rPr lang="pt-BR" sz="2200" dirty="0"/>
              <a:t> </a:t>
            </a:r>
            <a:r>
              <a:rPr lang="pt-BR" sz="2200" dirty="0" err="1"/>
              <a:t>tap</a:t>
            </a:r>
            <a:r>
              <a:rPr lang="pt-BR" sz="2200" dirty="0"/>
              <a:t> Wallet &amp; Apple </a:t>
            </a:r>
            <a:r>
              <a:rPr lang="pt-BR" sz="2200" dirty="0" err="1"/>
              <a:t>Pay</a:t>
            </a:r>
            <a:r>
              <a:rPr lang="pt-BR" sz="2200" dirty="0"/>
              <a:t>. </a:t>
            </a:r>
          </a:p>
          <a:p>
            <a:endParaRPr lang="pt-BR" sz="2200" dirty="0"/>
          </a:p>
          <a:p>
            <a:r>
              <a:rPr lang="pt-BR" sz="2200" dirty="0"/>
              <a:t>3. Next, </a:t>
            </a:r>
            <a:r>
              <a:rPr lang="pt-BR" sz="2200" dirty="0" err="1"/>
              <a:t>tap</a:t>
            </a:r>
            <a:r>
              <a:rPr lang="pt-BR" sz="2200" dirty="0"/>
              <a:t> </a:t>
            </a:r>
            <a:r>
              <a:rPr lang="pt-BR" sz="2200" dirty="0" err="1"/>
              <a:t>Add</a:t>
            </a:r>
            <a:r>
              <a:rPr lang="pt-BR" sz="2200" dirty="0"/>
              <a:t> Card. </a:t>
            </a:r>
            <a:r>
              <a:rPr lang="pt-BR" sz="2200" dirty="0" err="1"/>
              <a:t>You</a:t>
            </a:r>
            <a:r>
              <a:rPr lang="pt-BR" sz="2200" dirty="0"/>
              <a:t> </a:t>
            </a:r>
            <a:r>
              <a:rPr lang="pt-BR" sz="2200" dirty="0" err="1"/>
              <a:t>may</a:t>
            </a:r>
            <a:r>
              <a:rPr lang="pt-BR" sz="2200" dirty="0"/>
              <a:t> </a:t>
            </a:r>
            <a:r>
              <a:rPr lang="pt-BR" sz="2200" dirty="0" err="1"/>
              <a:t>be</a:t>
            </a:r>
            <a:r>
              <a:rPr lang="pt-BR" sz="2200" dirty="0"/>
              <a:t> </a:t>
            </a:r>
            <a:r>
              <a:rPr lang="pt-BR" sz="2200" dirty="0" err="1"/>
              <a:t>asked</a:t>
            </a:r>
            <a:r>
              <a:rPr lang="pt-BR" sz="2200" dirty="0"/>
              <a:t> </a:t>
            </a:r>
            <a:r>
              <a:rPr lang="pt-BR" sz="2200" dirty="0" err="1"/>
              <a:t>to</a:t>
            </a:r>
            <a:r>
              <a:rPr lang="pt-BR" sz="2200" dirty="0"/>
              <a:t> </a:t>
            </a:r>
            <a:r>
              <a:rPr lang="pt-BR" sz="2200" dirty="0" err="1"/>
              <a:t>enter</a:t>
            </a:r>
            <a:r>
              <a:rPr lang="pt-BR" sz="2200" dirty="0"/>
              <a:t> </a:t>
            </a:r>
            <a:r>
              <a:rPr lang="pt-BR" sz="2200" dirty="0" err="1"/>
              <a:t>your</a:t>
            </a:r>
            <a:r>
              <a:rPr lang="pt-BR" sz="2200" dirty="0"/>
              <a:t> Apple ID </a:t>
            </a:r>
            <a:r>
              <a:rPr lang="pt-BR" sz="2200" dirty="0" err="1"/>
              <a:t>and</a:t>
            </a:r>
            <a:r>
              <a:rPr lang="pt-BR" sz="2200" dirty="0"/>
              <a:t> </a:t>
            </a:r>
            <a:r>
              <a:rPr lang="pt-BR" sz="2200" dirty="0" err="1"/>
              <a:t>password</a:t>
            </a:r>
            <a:r>
              <a:rPr lang="pt-BR" sz="2200" dirty="0"/>
              <a:t>.</a:t>
            </a:r>
          </a:p>
        </p:txBody>
      </p:sp>
      <p:grpSp>
        <p:nvGrpSpPr>
          <p:cNvPr id="22" name="Agrupar 21">
            <a:extLst>
              <a:ext uri="{FF2B5EF4-FFF2-40B4-BE49-F238E27FC236}">
                <a16:creationId xmlns:a16="http://schemas.microsoft.com/office/drawing/2014/main" id="{F6DC773B-884F-7025-9177-7D090AE4AFF8}"/>
              </a:ext>
            </a:extLst>
          </p:cNvPr>
          <p:cNvGrpSpPr/>
          <p:nvPr/>
        </p:nvGrpSpPr>
        <p:grpSpPr>
          <a:xfrm>
            <a:off x="5739329" y="1224720"/>
            <a:ext cx="6208892" cy="5204656"/>
            <a:chOff x="5910785" y="1196144"/>
            <a:chExt cx="6208892" cy="5204656"/>
          </a:xfrm>
        </p:grpSpPr>
        <p:pic>
          <p:nvPicPr>
            <p:cNvPr id="8" name="Imagem 7" descr="Interface gráfica do usuário, Aplicativo&#10;&#10;Descrição gerada automaticamente">
              <a:extLst>
                <a:ext uri="{FF2B5EF4-FFF2-40B4-BE49-F238E27FC236}">
                  <a16:creationId xmlns:a16="http://schemas.microsoft.com/office/drawing/2014/main" id="{DBF0DC2C-6E16-B631-8969-034980C9DE55}"/>
                </a:ext>
              </a:extLst>
            </p:cNvPr>
            <p:cNvPicPr>
              <a:picLocks noChangeAspect="1"/>
            </p:cNvPicPr>
            <p:nvPr/>
          </p:nvPicPr>
          <p:blipFill>
            <a:blip r:embed="rId2"/>
            <a:stretch>
              <a:fillRect/>
            </a:stretch>
          </p:blipFill>
          <p:spPr>
            <a:xfrm>
              <a:off x="6706140" y="1485900"/>
              <a:ext cx="2422545" cy="4914900"/>
            </a:xfrm>
            <a:prstGeom prst="rect">
              <a:avLst/>
            </a:prstGeom>
          </p:spPr>
        </p:pic>
        <p:pic>
          <p:nvPicPr>
            <p:cNvPr id="10" name="Imagem 9" descr="Interface gráfica do usuário, Aplicativo&#10;&#10;Descrição gerada automaticamente">
              <a:extLst>
                <a:ext uri="{FF2B5EF4-FFF2-40B4-BE49-F238E27FC236}">
                  <a16:creationId xmlns:a16="http://schemas.microsoft.com/office/drawing/2014/main" id="{69BA2215-C75F-6FAB-20A2-FC5A43FF7A23}"/>
                </a:ext>
              </a:extLst>
            </p:cNvPr>
            <p:cNvPicPr>
              <a:picLocks noChangeAspect="1"/>
            </p:cNvPicPr>
            <p:nvPr/>
          </p:nvPicPr>
          <p:blipFill>
            <a:blip r:embed="rId3"/>
            <a:stretch>
              <a:fillRect/>
            </a:stretch>
          </p:blipFill>
          <p:spPr>
            <a:xfrm>
              <a:off x="9157737" y="1485900"/>
              <a:ext cx="2391918" cy="4914900"/>
            </a:xfrm>
            <a:prstGeom prst="rect">
              <a:avLst/>
            </a:prstGeom>
          </p:spPr>
        </p:pic>
        <p:sp>
          <p:nvSpPr>
            <p:cNvPr id="11" name="Retângulo 10">
              <a:extLst>
                <a:ext uri="{FF2B5EF4-FFF2-40B4-BE49-F238E27FC236}">
                  <a16:creationId xmlns:a16="http://schemas.microsoft.com/office/drawing/2014/main" id="{ABAE0A35-1167-55D7-CD66-B22CE8146301}"/>
                </a:ext>
              </a:extLst>
            </p:cNvPr>
            <p:cNvSpPr/>
            <p:nvPr/>
          </p:nvSpPr>
          <p:spPr>
            <a:xfrm>
              <a:off x="6515100" y="5139392"/>
              <a:ext cx="2642637" cy="389871"/>
            </a:xfrm>
            <a:prstGeom prst="rect">
              <a:avLst/>
            </a:prstGeom>
            <a:noFill/>
            <a:ln w="1016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Retângulo 11">
              <a:extLst>
                <a:ext uri="{FF2B5EF4-FFF2-40B4-BE49-F238E27FC236}">
                  <a16:creationId xmlns:a16="http://schemas.microsoft.com/office/drawing/2014/main" id="{EBF1A8C3-3519-40F9-0C23-7C857AA9234A}"/>
                </a:ext>
              </a:extLst>
            </p:cNvPr>
            <p:cNvSpPr/>
            <p:nvPr/>
          </p:nvSpPr>
          <p:spPr>
            <a:xfrm>
              <a:off x="9032377" y="3748414"/>
              <a:ext cx="2642637" cy="389871"/>
            </a:xfrm>
            <a:prstGeom prst="rect">
              <a:avLst/>
            </a:prstGeom>
            <a:noFill/>
            <a:ln w="1016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15" name="Agrupar 14">
              <a:extLst>
                <a:ext uri="{FF2B5EF4-FFF2-40B4-BE49-F238E27FC236}">
                  <a16:creationId xmlns:a16="http://schemas.microsoft.com/office/drawing/2014/main" id="{4751CAE9-9302-A9FE-A295-51653283B3B0}"/>
                </a:ext>
              </a:extLst>
            </p:cNvPr>
            <p:cNvGrpSpPr/>
            <p:nvPr/>
          </p:nvGrpSpPr>
          <p:grpSpPr>
            <a:xfrm>
              <a:off x="7200903" y="1196144"/>
              <a:ext cx="444663" cy="404252"/>
              <a:chOff x="4357690" y="1485362"/>
              <a:chExt cx="444663" cy="404252"/>
            </a:xfrm>
          </p:grpSpPr>
          <p:sp>
            <p:nvSpPr>
              <p:cNvPr id="14" name="Oval 13">
                <a:extLst>
                  <a:ext uri="{FF2B5EF4-FFF2-40B4-BE49-F238E27FC236}">
                    <a16:creationId xmlns:a16="http://schemas.microsoft.com/office/drawing/2014/main" id="{53A5B341-9BC2-29D2-B33A-9F185D05C6D9}"/>
                  </a:ext>
                </a:extLst>
              </p:cNvPr>
              <p:cNvSpPr/>
              <p:nvPr/>
            </p:nvSpPr>
            <p:spPr>
              <a:xfrm>
                <a:off x="4357690" y="1485362"/>
                <a:ext cx="444663" cy="404252"/>
              </a:xfrm>
              <a:prstGeom prst="ellipse">
                <a:avLst/>
              </a:prstGeom>
              <a:solidFill>
                <a:schemeClr val="tx2">
                  <a:lumMod val="40000"/>
                  <a:lumOff val="60000"/>
                </a:scheme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D781040E-1933-B250-3856-2116A551BF42}"/>
                  </a:ext>
                </a:extLst>
              </p:cNvPr>
              <p:cNvSpPr txBox="1"/>
              <p:nvPr/>
            </p:nvSpPr>
            <p:spPr>
              <a:xfrm>
                <a:off x="4433897" y="1491705"/>
                <a:ext cx="311304" cy="369332"/>
              </a:xfrm>
              <a:prstGeom prst="rect">
                <a:avLst/>
              </a:prstGeom>
              <a:noFill/>
            </p:spPr>
            <p:txBody>
              <a:bodyPr wrap="none" rtlCol="0">
                <a:spAutoFit/>
              </a:bodyPr>
              <a:lstStyle/>
              <a:p>
                <a:r>
                  <a:rPr lang="pt-BR" b="1" dirty="0">
                    <a:solidFill>
                      <a:schemeClr val="bg1"/>
                    </a:solidFill>
                  </a:rPr>
                  <a:t>1</a:t>
                </a:r>
              </a:p>
            </p:txBody>
          </p:sp>
        </p:grpSp>
        <p:grpSp>
          <p:nvGrpSpPr>
            <p:cNvPr id="16" name="Agrupar 15">
              <a:extLst>
                <a:ext uri="{FF2B5EF4-FFF2-40B4-BE49-F238E27FC236}">
                  <a16:creationId xmlns:a16="http://schemas.microsoft.com/office/drawing/2014/main" id="{E4BA8085-085A-E1C7-21C0-F06DE2DBAFCA}"/>
                </a:ext>
              </a:extLst>
            </p:cNvPr>
            <p:cNvGrpSpPr/>
            <p:nvPr/>
          </p:nvGrpSpPr>
          <p:grpSpPr>
            <a:xfrm>
              <a:off x="5910785" y="5139392"/>
              <a:ext cx="444663" cy="404252"/>
              <a:chOff x="4357690" y="1485362"/>
              <a:chExt cx="444663" cy="404252"/>
            </a:xfrm>
          </p:grpSpPr>
          <p:sp>
            <p:nvSpPr>
              <p:cNvPr id="17" name="Oval 16">
                <a:extLst>
                  <a:ext uri="{FF2B5EF4-FFF2-40B4-BE49-F238E27FC236}">
                    <a16:creationId xmlns:a16="http://schemas.microsoft.com/office/drawing/2014/main" id="{958F6C52-5747-0ADF-C804-50E695F715B8}"/>
                  </a:ext>
                </a:extLst>
              </p:cNvPr>
              <p:cNvSpPr/>
              <p:nvPr/>
            </p:nvSpPr>
            <p:spPr>
              <a:xfrm>
                <a:off x="4357690" y="1485362"/>
                <a:ext cx="444663" cy="404252"/>
              </a:xfrm>
              <a:prstGeom prst="ellipse">
                <a:avLst/>
              </a:prstGeom>
              <a:solidFill>
                <a:schemeClr val="tx2">
                  <a:lumMod val="40000"/>
                  <a:lumOff val="60000"/>
                </a:scheme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a:extLst>
                  <a:ext uri="{FF2B5EF4-FFF2-40B4-BE49-F238E27FC236}">
                    <a16:creationId xmlns:a16="http://schemas.microsoft.com/office/drawing/2014/main" id="{E17B585B-0767-8315-695C-C818BBB603BF}"/>
                  </a:ext>
                </a:extLst>
              </p:cNvPr>
              <p:cNvSpPr txBox="1"/>
              <p:nvPr/>
            </p:nvSpPr>
            <p:spPr>
              <a:xfrm>
                <a:off x="4433897" y="1491705"/>
                <a:ext cx="306494" cy="369332"/>
              </a:xfrm>
              <a:prstGeom prst="rect">
                <a:avLst/>
              </a:prstGeom>
              <a:noFill/>
            </p:spPr>
            <p:txBody>
              <a:bodyPr wrap="none" rtlCol="0">
                <a:spAutoFit/>
              </a:bodyPr>
              <a:lstStyle/>
              <a:p>
                <a:r>
                  <a:rPr lang="pt-BR" b="1" dirty="0">
                    <a:solidFill>
                      <a:schemeClr val="bg1"/>
                    </a:solidFill>
                  </a:rPr>
                  <a:t>2</a:t>
                </a:r>
              </a:p>
            </p:txBody>
          </p:sp>
        </p:grpSp>
        <p:grpSp>
          <p:nvGrpSpPr>
            <p:cNvPr id="19" name="Agrupar 18">
              <a:extLst>
                <a:ext uri="{FF2B5EF4-FFF2-40B4-BE49-F238E27FC236}">
                  <a16:creationId xmlns:a16="http://schemas.microsoft.com/office/drawing/2014/main" id="{33EF78EB-ECB0-9906-0C69-E7F04745F9C9}"/>
                </a:ext>
              </a:extLst>
            </p:cNvPr>
            <p:cNvGrpSpPr/>
            <p:nvPr/>
          </p:nvGrpSpPr>
          <p:grpSpPr>
            <a:xfrm>
              <a:off x="11675014" y="3226874"/>
              <a:ext cx="444663" cy="404252"/>
              <a:chOff x="4357690" y="1485362"/>
              <a:chExt cx="444663" cy="404252"/>
            </a:xfrm>
          </p:grpSpPr>
          <p:sp>
            <p:nvSpPr>
              <p:cNvPr id="20" name="Oval 19">
                <a:extLst>
                  <a:ext uri="{FF2B5EF4-FFF2-40B4-BE49-F238E27FC236}">
                    <a16:creationId xmlns:a16="http://schemas.microsoft.com/office/drawing/2014/main" id="{B3F3887F-4BA7-0EA0-719B-A571F2AE7638}"/>
                  </a:ext>
                </a:extLst>
              </p:cNvPr>
              <p:cNvSpPr/>
              <p:nvPr/>
            </p:nvSpPr>
            <p:spPr>
              <a:xfrm>
                <a:off x="4357690" y="1485362"/>
                <a:ext cx="444663" cy="404252"/>
              </a:xfrm>
              <a:prstGeom prst="ellipse">
                <a:avLst/>
              </a:prstGeom>
              <a:solidFill>
                <a:schemeClr val="tx2">
                  <a:lumMod val="40000"/>
                  <a:lumOff val="60000"/>
                </a:scheme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F8CAD29E-CA69-4BE6-D914-AADBB392EC00}"/>
                  </a:ext>
                </a:extLst>
              </p:cNvPr>
              <p:cNvSpPr txBox="1"/>
              <p:nvPr/>
            </p:nvSpPr>
            <p:spPr>
              <a:xfrm>
                <a:off x="4433897" y="1491705"/>
                <a:ext cx="306494" cy="369332"/>
              </a:xfrm>
              <a:prstGeom prst="rect">
                <a:avLst/>
              </a:prstGeom>
              <a:noFill/>
            </p:spPr>
            <p:txBody>
              <a:bodyPr wrap="none" rtlCol="0">
                <a:spAutoFit/>
              </a:bodyPr>
              <a:lstStyle/>
              <a:p>
                <a:r>
                  <a:rPr lang="pt-BR" b="1" dirty="0">
                    <a:solidFill>
                      <a:schemeClr val="bg1"/>
                    </a:solidFill>
                  </a:rPr>
                  <a:t>3</a:t>
                </a:r>
              </a:p>
            </p:txBody>
          </p:sp>
        </p:grpSp>
      </p:grpSp>
    </p:spTree>
    <p:extLst>
      <p:ext uri="{BB962C8B-B14F-4D97-AF65-F5344CB8AC3E}">
        <p14:creationId xmlns:p14="http://schemas.microsoft.com/office/powerpoint/2010/main" val="2167954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72AC50D8-92EB-15B4-ABBA-FEF7E64DDB04}"/>
              </a:ext>
            </a:extLst>
          </p:cNvPr>
          <p:cNvSpPr txBox="1"/>
          <p:nvPr/>
        </p:nvSpPr>
        <p:spPr>
          <a:xfrm>
            <a:off x="0" y="287077"/>
            <a:ext cx="12192000" cy="615553"/>
          </a:xfrm>
          <a:prstGeom prst="rect">
            <a:avLst/>
          </a:prstGeom>
          <a:noFill/>
          <a:effectLst>
            <a:outerShdw blurRad="50800" dist="38100" dir="2700000" algn="tl" rotWithShape="0">
              <a:prstClr val="black">
                <a:alpha val="40000"/>
              </a:prstClr>
            </a:outerShdw>
          </a:effectLst>
        </p:spPr>
        <p:txBody>
          <a:bodyPr wrap="square">
            <a:spAutoFit/>
          </a:bodyPr>
          <a:lstStyle/>
          <a:p>
            <a:pPr algn="ctr"/>
            <a:r>
              <a:rPr lang="pt-BR" sz="3400" b="1" dirty="0"/>
              <a:t>STEP 2:</a:t>
            </a:r>
            <a:r>
              <a:rPr lang="pt-BR" sz="3400" b="1" i="0" dirty="0">
                <a:solidFill>
                  <a:srgbClr val="080A12"/>
                </a:solidFill>
                <a:effectLst/>
                <a:latin typeface="suisseintl"/>
              </a:rPr>
              <a:t> </a:t>
            </a:r>
            <a:r>
              <a:rPr lang="pt-BR" sz="3400" b="1" dirty="0" err="1"/>
              <a:t>Tap</a:t>
            </a:r>
            <a:r>
              <a:rPr lang="pt-BR" sz="3400" b="1" dirty="0"/>
              <a:t> </a:t>
            </a:r>
            <a:r>
              <a:rPr lang="pt-BR" sz="3400" b="1" dirty="0" err="1"/>
              <a:t>on</a:t>
            </a:r>
            <a:r>
              <a:rPr lang="pt-BR" sz="3400" b="1" dirty="0"/>
              <a:t> </a:t>
            </a:r>
            <a:r>
              <a:rPr lang="pt-BR" sz="3400" b="1" dirty="0" err="1"/>
              <a:t>the</a:t>
            </a:r>
            <a:r>
              <a:rPr lang="pt-BR" sz="3400" b="1" dirty="0"/>
              <a:t> </a:t>
            </a:r>
            <a:r>
              <a:rPr lang="pt-BR" sz="3400" b="1" dirty="0" err="1"/>
              <a:t>Add</a:t>
            </a:r>
            <a:r>
              <a:rPr lang="pt-BR" sz="3400" b="1" dirty="0"/>
              <a:t> Card </a:t>
            </a:r>
            <a:r>
              <a:rPr lang="pt-BR" sz="3400" b="1" dirty="0" err="1"/>
              <a:t>button</a:t>
            </a:r>
            <a:r>
              <a:rPr lang="pt-BR" sz="3400" b="1" dirty="0"/>
              <a:t> </a:t>
            </a:r>
            <a:r>
              <a:rPr lang="pt-BR" sz="3400" b="1" dirty="0" err="1"/>
              <a:t>and</a:t>
            </a:r>
            <a:r>
              <a:rPr lang="pt-BR" sz="3400" b="1" dirty="0"/>
              <a:t> </a:t>
            </a:r>
            <a:r>
              <a:rPr lang="pt-BR" sz="3400" b="1" dirty="0" err="1"/>
              <a:t>enter</a:t>
            </a:r>
            <a:r>
              <a:rPr lang="pt-BR" sz="3400" b="1" dirty="0"/>
              <a:t> </a:t>
            </a:r>
            <a:r>
              <a:rPr lang="pt-BR" sz="3400" b="1" dirty="0" err="1"/>
              <a:t>info</a:t>
            </a:r>
            <a:endParaRPr lang="pt-BR" sz="3400" b="1" dirty="0"/>
          </a:p>
        </p:txBody>
      </p:sp>
      <p:sp>
        <p:nvSpPr>
          <p:cNvPr id="10" name="CaixaDeTexto 9">
            <a:extLst>
              <a:ext uri="{FF2B5EF4-FFF2-40B4-BE49-F238E27FC236}">
                <a16:creationId xmlns:a16="http://schemas.microsoft.com/office/drawing/2014/main" id="{8E798D9B-6AB9-66C6-A55E-07E25E094800}"/>
              </a:ext>
            </a:extLst>
          </p:cNvPr>
          <p:cNvSpPr txBox="1"/>
          <p:nvPr/>
        </p:nvSpPr>
        <p:spPr>
          <a:xfrm>
            <a:off x="683658" y="2197893"/>
            <a:ext cx="4174523" cy="2462213"/>
          </a:xfrm>
          <a:prstGeom prst="rect">
            <a:avLst/>
          </a:prstGeom>
          <a:noFill/>
        </p:spPr>
        <p:txBody>
          <a:bodyPr wrap="square">
            <a:spAutoFit/>
          </a:bodyPr>
          <a:lstStyle>
            <a:defPPr rtl="0">
              <a:defRPr lang="pt-br"/>
            </a:defPPr>
            <a:lvl1pPr>
              <a:defRPr sz="2200"/>
            </a:lvl1pPr>
          </a:lstStyle>
          <a:p>
            <a:r>
              <a:rPr lang="pt-BR" dirty="0"/>
              <a:t>4. </a:t>
            </a:r>
            <a:r>
              <a:rPr lang="pt-BR" dirty="0" err="1"/>
              <a:t>Then</a:t>
            </a:r>
            <a:r>
              <a:rPr lang="pt-BR" dirty="0"/>
              <a:t> </a:t>
            </a:r>
            <a:r>
              <a:rPr lang="pt-BR" dirty="0" err="1"/>
              <a:t>tap</a:t>
            </a:r>
            <a:r>
              <a:rPr lang="pt-BR" dirty="0"/>
              <a:t> </a:t>
            </a:r>
            <a:r>
              <a:rPr lang="pt-BR" dirty="0" err="1"/>
              <a:t>Credit</a:t>
            </a:r>
            <a:r>
              <a:rPr lang="pt-BR" dirty="0"/>
              <a:t> </a:t>
            </a:r>
            <a:r>
              <a:rPr lang="pt-BR" dirty="0" err="1"/>
              <a:t>or</a:t>
            </a:r>
            <a:r>
              <a:rPr lang="pt-BR" dirty="0"/>
              <a:t> </a:t>
            </a:r>
            <a:r>
              <a:rPr lang="pt-BR" dirty="0" err="1"/>
              <a:t>Debit</a:t>
            </a:r>
            <a:r>
              <a:rPr lang="pt-BR" dirty="0"/>
              <a:t> Card.</a:t>
            </a:r>
          </a:p>
          <a:p>
            <a:endParaRPr lang="pt-BR" dirty="0"/>
          </a:p>
          <a:p>
            <a:r>
              <a:rPr lang="pt-BR" dirty="0"/>
              <a:t>5. Next, </a:t>
            </a:r>
            <a:r>
              <a:rPr lang="pt-BR" dirty="0" err="1"/>
              <a:t>tap</a:t>
            </a:r>
            <a:r>
              <a:rPr lang="pt-BR" dirty="0"/>
              <a:t> Continue.</a:t>
            </a:r>
          </a:p>
          <a:p>
            <a:endParaRPr lang="pt-BR" dirty="0"/>
          </a:p>
          <a:p>
            <a:r>
              <a:rPr lang="pt-BR" dirty="0"/>
              <a:t>6. </a:t>
            </a:r>
            <a:r>
              <a:rPr lang="pt-BR" dirty="0" err="1"/>
              <a:t>Enter</a:t>
            </a:r>
            <a:r>
              <a:rPr lang="pt-BR" dirty="0"/>
              <a:t> card </a:t>
            </a:r>
            <a:r>
              <a:rPr lang="pt-BR" dirty="0" err="1"/>
              <a:t>details</a:t>
            </a:r>
            <a:r>
              <a:rPr lang="pt-BR" dirty="0"/>
              <a:t>.</a:t>
            </a:r>
          </a:p>
          <a:p>
            <a:endParaRPr lang="pt-BR" dirty="0"/>
          </a:p>
          <a:p>
            <a:r>
              <a:rPr lang="pt-BR" dirty="0"/>
              <a:t>7. </a:t>
            </a:r>
            <a:r>
              <a:rPr lang="pt-BR" dirty="0" err="1"/>
              <a:t>Verify</a:t>
            </a:r>
            <a:r>
              <a:rPr lang="pt-BR" dirty="0"/>
              <a:t> </a:t>
            </a:r>
            <a:r>
              <a:rPr lang="pt-BR" dirty="0" err="1"/>
              <a:t>your</a:t>
            </a:r>
            <a:r>
              <a:rPr lang="pt-BR" dirty="0"/>
              <a:t> card </a:t>
            </a:r>
            <a:r>
              <a:rPr lang="pt-BR" dirty="0" err="1"/>
              <a:t>with</a:t>
            </a:r>
            <a:r>
              <a:rPr lang="pt-BR" dirty="0"/>
              <a:t> </a:t>
            </a:r>
            <a:r>
              <a:rPr lang="pt-BR" dirty="0" err="1"/>
              <a:t>your</a:t>
            </a:r>
            <a:r>
              <a:rPr lang="pt-BR" dirty="0"/>
              <a:t> bank.</a:t>
            </a:r>
          </a:p>
        </p:txBody>
      </p:sp>
      <p:grpSp>
        <p:nvGrpSpPr>
          <p:cNvPr id="14" name="Agrupar 13">
            <a:extLst>
              <a:ext uri="{FF2B5EF4-FFF2-40B4-BE49-F238E27FC236}">
                <a16:creationId xmlns:a16="http://schemas.microsoft.com/office/drawing/2014/main" id="{E7FA4DCE-6113-D419-5A7B-3E2ABC5D1CF4}"/>
              </a:ext>
            </a:extLst>
          </p:cNvPr>
          <p:cNvGrpSpPr/>
          <p:nvPr/>
        </p:nvGrpSpPr>
        <p:grpSpPr>
          <a:xfrm>
            <a:off x="5077067" y="1542089"/>
            <a:ext cx="6119705" cy="4872037"/>
            <a:chOff x="5896626" y="1335355"/>
            <a:chExt cx="6119705" cy="4872037"/>
          </a:xfrm>
        </p:grpSpPr>
        <p:grpSp>
          <p:nvGrpSpPr>
            <p:cNvPr id="9" name="Agrupar 8">
              <a:extLst>
                <a:ext uri="{FF2B5EF4-FFF2-40B4-BE49-F238E27FC236}">
                  <a16:creationId xmlns:a16="http://schemas.microsoft.com/office/drawing/2014/main" id="{93FA704D-06DB-977B-F6D6-4E7C4B7B124D}"/>
                </a:ext>
              </a:extLst>
            </p:cNvPr>
            <p:cNvGrpSpPr/>
            <p:nvPr/>
          </p:nvGrpSpPr>
          <p:grpSpPr>
            <a:xfrm>
              <a:off x="6444535" y="1335355"/>
              <a:ext cx="4908247" cy="4872037"/>
              <a:chOff x="6444535" y="1335355"/>
              <a:chExt cx="4908247" cy="4872037"/>
            </a:xfrm>
          </p:grpSpPr>
          <p:grpSp>
            <p:nvGrpSpPr>
              <p:cNvPr id="7" name="Agrupar 6">
                <a:extLst>
                  <a:ext uri="{FF2B5EF4-FFF2-40B4-BE49-F238E27FC236}">
                    <a16:creationId xmlns:a16="http://schemas.microsoft.com/office/drawing/2014/main" id="{2D1312AD-2AF3-E754-31D5-E0C62C7FC242}"/>
                  </a:ext>
                </a:extLst>
              </p:cNvPr>
              <p:cNvGrpSpPr/>
              <p:nvPr/>
            </p:nvGrpSpPr>
            <p:grpSpPr>
              <a:xfrm>
                <a:off x="6593514" y="1335355"/>
                <a:ext cx="4759268" cy="4872037"/>
                <a:chOff x="5593389" y="1414462"/>
                <a:chExt cx="4759268" cy="4872037"/>
              </a:xfrm>
            </p:grpSpPr>
            <p:pic>
              <p:nvPicPr>
                <p:cNvPr id="4" name="Imagem 3" descr="Interface gráfica do usuário, Aplicativo&#10;&#10;Descrição gerada automaticamente">
                  <a:extLst>
                    <a:ext uri="{FF2B5EF4-FFF2-40B4-BE49-F238E27FC236}">
                      <a16:creationId xmlns:a16="http://schemas.microsoft.com/office/drawing/2014/main" id="{E6BDD52E-5057-5CDF-DDA4-6785FD2BA2D0}"/>
                    </a:ext>
                  </a:extLst>
                </p:cNvPr>
                <p:cNvPicPr>
                  <a:picLocks noChangeAspect="1"/>
                </p:cNvPicPr>
                <p:nvPr/>
              </p:nvPicPr>
              <p:blipFill rotWithShape="1">
                <a:blip r:embed="rId2"/>
                <a:srcRect t="3958"/>
                <a:stretch/>
              </p:blipFill>
              <p:spPr>
                <a:xfrm>
                  <a:off x="5593389" y="1414462"/>
                  <a:ext cx="2344680" cy="4872037"/>
                </a:xfrm>
                <a:prstGeom prst="rect">
                  <a:avLst/>
                </a:prstGeom>
              </p:spPr>
            </p:pic>
            <p:pic>
              <p:nvPicPr>
                <p:cNvPr id="6" name="Imagem 5" descr="Interface gráfica do usuário, Aplicativo&#10;&#10;Descrição gerada automaticamente">
                  <a:extLst>
                    <a:ext uri="{FF2B5EF4-FFF2-40B4-BE49-F238E27FC236}">
                      <a16:creationId xmlns:a16="http://schemas.microsoft.com/office/drawing/2014/main" id="{A0036726-2BA2-61DF-7D7D-10DC2DDD0F51}"/>
                    </a:ext>
                  </a:extLst>
                </p:cNvPr>
                <p:cNvPicPr>
                  <a:picLocks noChangeAspect="1"/>
                </p:cNvPicPr>
                <p:nvPr/>
              </p:nvPicPr>
              <p:blipFill rotWithShape="1">
                <a:blip r:embed="rId3"/>
                <a:srcRect t="3958"/>
                <a:stretch/>
              </p:blipFill>
              <p:spPr>
                <a:xfrm>
                  <a:off x="8007977" y="1414463"/>
                  <a:ext cx="2344680" cy="4872036"/>
                </a:xfrm>
                <a:prstGeom prst="rect">
                  <a:avLst/>
                </a:prstGeom>
              </p:spPr>
            </p:pic>
          </p:grpSp>
          <p:sp>
            <p:nvSpPr>
              <p:cNvPr id="8" name="Retângulo 7">
                <a:extLst>
                  <a:ext uri="{FF2B5EF4-FFF2-40B4-BE49-F238E27FC236}">
                    <a16:creationId xmlns:a16="http://schemas.microsoft.com/office/drawing/2014/main" id="{C27484EE-50A1-AD34-A969-F22F730662EC}"/>
                  </a:ext>
                </a:extLst>
              </p:cNvPr>
              <p:cNvSpPr/>
              <p:nvPr/>
            </p:nvSpPr>
            <p:spPr>
              <a:xfrm>
                <a:off x="6444535" y="3474370"/>
                <a:ext cx="2642637" cy="389871"/>
              </a:xfrm>
              <a:prstGeom prst="rect">
                <a:avLst/>
              </a:prstGeom>
              <a:noFill/>
              <a:ln w="1016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11" name="Oval 10">
              <a:extLst>
                <a:ext uri="{FF2B5EF4-FFF2-40B4-BE49-F238E27FC236}">
                  <a16:creationId xmlns:a16="http://schemas.microsoft.com/office/drawing/2014/main" id="{CEF41881-8738-8D93-F9A7-53EA9EB05223}"/>
                </a:ext>
              </a:extLst>
            </p:cNvPr>
            <p:cNvSpPr/>
            <p:nvPr/>
          </p:nvSpPr>
          <p:spPr>
            <a:xfrm>
              <a:off x="5896626" y="3070118"/>
              <a:ext cx="444663" cy="404252"/>
            </a:xfrm>
            <a:prstGeom prst="ellipse">
              <a:avLst/>
            </a:prstGeom>
            <a:solidFill>
              <a:schemeClr val="tx2">
                <a:lumMod val="40000"/>
                <a:lumOff val="60000"/>
              </a:scheme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bg1"/>
                  </a:solidFill>
                </a:rPr>
                <a:t>4</a:t>
              </a:r>
            </a:p>
          </p:txBody>
        </p:sp>
        <p:sp>
          <p:nvSpPr>
            <p:cNvPr id="12" name="Oval 11">
              <a:extLst>
                <a:ext uri="{FF2B5EF4-FFF2-40B4-BE49-F238E27FC236}">
                  <a16:creationId xmlns:a16="http://schemas.microsoft.com/office/drawing/2014/main" id="{A8660AF4-56E8-FF96-E6A8-85F13337F654}"/>
                </a:ext>
              </a:extLst>
            </p:cNvPr>
            <p:cNvSpPr/>
            <p:nvPr/>
          </p:nvSpPr>
          <p:spPr>
            <a:xfrm>
              <a:off x="11571668" y="5023396"/>
              <a:ext cx="444663" cy="404252"/>
            </a:xfrm>
            <a:prstGeom prst="ellipse">
              <a:avLst/>
            </a:prstGeom>
            <a:solidFill>
              <a:schemeClr val="tx2">
                <a:lumMod val="40000"/>
                <a:lumOff val="60000"/>
              </a:scheme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bg1"/>
                  </a:solidFill>
                </a:rPr>
                <a:t>5</a:t>
              </a:r>
            </a:p>
          </p:txBody>
        </p:sp>
        <p:sp>
          <p:nvSpPr>
            <p:cNvPr id="13" name="Retângulo 12">
              <a:extLst>
                <a:ext uri="{FF2B5EF4-FFF2-40B4-BE49-F238E27FC236}">
                  <a16:creationId xmlns:a16="http://schemas.microsoft.com/office/drawing/2014/main" id="{717E5689-20CA-B261-217C-D775329BAA73}"/>
                </a:ext>
              </a:extLst>
            </p:cNvPr>
            <p:cNvSpPr/>
            <p:nvPr/>
          </p:nvSpPr>
          <p:spPr>
            <a:xfrm>
              <a:off x="8859123" y="5427648"/>
              <a:ext cx="2642637" cy="389871"/>
            </a:xfrm>
            <a:prstGeom prst="rect">
              <a:avLst/>
            </a:prstGeom>
            <a:noFill/>
            <a:ln w="1016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2876254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9D73A16-C063-C8DA-2C55-1EB3F03460DC}"/>
              </a:ext>
            </a:extLst>
          </p:cNvPr>
          <p:cNvSpPr txBox="1"/>
          <p:nvPr/>
        </p:nvSpPr>
        <p:spPr>
          <a:xfrm>
            <a:off x="0" y="287595"/>
            <a:ext cx="12192000" cy="615553"/>
          </a:xfrm>
          <a:prstGeom prst="rect">
            <a:avLst/>
          </a:prstGeom>
          <a:noFill/>
          <a:effectLst>
            <a:outerShdw blurRad="50800" dist="38100" dir="2700000" algn="tl" rotWithShape="0">
              <a:prstClr val="black">
                <a:alpha val="40000"/>
              </a:prstClr>
            </a:outerShdw>
          </a:effectLst>
        </p:spPr>
        <p:txBody>
          <a:bodyPr wrap="square">
            <a:spAutoFit/>
          </a:bodyPr>
          <a:lstStyle>
            <a:defPPr rtl="0">
              <a:defRPr lang="pt-br"/>
            </a:defPPr>
            <a:lvl1pPr algn="ctr">
              <a:defRPr sz="3200"/>
            </a:lvl1pPr>
          </a:lstStyle>
          <a:p>
            <a:r>
              <a:rPr lang="pt-BR" sz="3400" b="1" dirty="0"/>
              <a:t>STEP 3: </a:t>
            </a:r>
            <a:r>
              <a:rPr lang="pt-BR" sz="3400" b="1" dirty="0" err="1"/>
              <a:t>How</a:t>
            </a:r>
            <a:r>
              <a:rPr lang="pt-BR" sz="3400" b="1" dirty="0"/>
              <a:t> </a:t>
            </a:r>
            <a:r>
              <a:rPr lang="pt-BR" sz="3400" b="1" dirty="0" err="1"/>
              <a:t>to</a:t>
            </a:r>
            <a:r>
              <a:rPr lang="pt-BR" sz="3400" b="1" dirty="0"/>
              <a:t> use Apple </a:t>
            </a:r>
            <a:r>
              <a:rPr lang="pt-BR" sz="3400" b="1" dirty="0" err="1"/>
              <a:t>Pay</a:t>
            </a:r>
            <a:r>
              <a:rPr lang="pt-BR" sz="3400" b="1" dirty="0"/>
              <a:t> in stores</a:t>
            </a:r>
          </a:p>
        </p:txBody>
      </p:sp>
      <p:sp>
        <p:nvSpPr>
          <p:cNvPr id="3" name="CaixaDeTexto 2">
            <a:extLst>
              <a:ext uri="{FF2B5EF4-FFF2-40B4-BE49-F238E27FC236}">
                <a16:creationId xmlns:a16="http://schemas.microsoft.com/office/drawing/2014/main" id="{A0B3BD33-4AB9-5144-1E8D-651EE2D46647}"/>
              </a:ext>
            </a:extLst>
          </p:cNvPr>
          <p:cNvSpPr txBox="1"/>
          <p:nvPr/>
        </p:nvSpPr>
        <p:spPr>
          <a:xfrm>
            <a:off x="808731" y="4662988"/>
            <a:ext cx="2596224" cy="1446550"/>
          </a:xfrm>
          <a:prstGeom prst="rect">
            <a:avLst/>
          </a:prstGeom>
          <a:noFill/>
        </p:spPr>
        <p:txBody>
          <a:bodyPr wrap="square">
            <a:spAutoFit/>
          </a:bodyPr>
          <a:lstStyle>
            <a:defPPr rtl="0">
              <a:defRPr lang="pt-br"/>
            </a:defPPr>
            <a:lvl1pPr>
              <a:defRPr sz="2200"/>
            </a:lvl1pPr>
          </a:lstStyle>
          <a:p>
            <a:r>
              <a:rPr lang="pt-BR" dirty="0"/>
              <a:t>1. </a:t>
            </a:r>
            <a:r>
              <a:rPr lang="pt-BR" dirty="0" err="1"/>
              <a:t>CardDouble-press</a:t>
            </a:r>
            <a:r>
              <a:rPr lang="pt-BR" dirty="0"/>
              <a:t> </a:t>
            </a:r>
            <a:r>
              <a:rPr lang="pt-BR" dirty="0" err="1"/>
              <a:t>the</a:t>
            </a:r>
            <a:r>
              <a:rPr lang="pt-BR" dirty="0"/>
              <a:t> </a:t>
            </a:r>
            <a:r>
              <a:rPr lang="pt-BR" dirty="0" err="1"/>
              <a:t>side</a:t>
            </a:r>
            <a:r>
              <a:rPr lang="pt-BR" dirty="0"/>
              <a:t> </a:t>
            </a:r>
            <a:r>
              <a:rPr lang="pt-BR" dirty="0" err="1"/>
              <a:t>button</a:t>
            </a:r>
            <a:r>
              <a:rPr lang="pt-BR" dirty="0"/>
              <a:t> </a:t>
            </a:r>
            <a:r>
              <a:rPr lang="pt-BR" dirty="0" err="1"/>
              <a:t>or</a:t>
            </a:r>
            <a:r>
              <a:rPr lang="pt-BR" dirty="0"/>
              <a:t> </a:t>
            </a:r>
            <a:r>
              <a:rPr lang="pt-BR" dirty="0" err="1"/>
              <a:t>the</a:t>
            </a:r>
            <a:r>
              <a:rPr lang="pt-BR" dirty="0"/>
              <a:t> Home </a:t>
            </a:r>
            <a:r>
              <a:rPr lang="pt-BR" dirty="0" err="1"/>
              <a:t>button</a:t>
            </a:r>
            <a:r>
              <a:rPr lang="pt-BR" dirty="0"/>
              <a:t> </a:t>
            </a:r>
            <a:r>
              <a:rPr lang="pt-BR" dirty="0" err="1"/>
              <a:t>on</a:t>
            </a:r>
            <a:r>
              <a:rPr lang="pt-BR" dirty="0"/>
              <a:t> </a:t>
            </a:r>
            <a:r>
              <a:rPr lang="pt-BR" dirty="0" err="1"/>
              <a:t>your</a:t>
            </a:r>
            <a:r>
              <a:rPr lang="pt-BR" dirty="0"/>
              <a:t> iPhone.</a:t>
            </a:r>
          </a:p>
        </p:txBody>
      </p:sp>
      <p:pic>
        <p:nvPicPr>
          <p:cNvPr id="7" name="Imagem 6" descr="Pessoa segurando um celular&#10;&#10;Descrição gerada automaticamente">
            <a:extLst>
              <a:ext uri="{FF2B5EF4-FFF2-40B4-BE49-F238E27FC236}">
                <a16:creationId xmlns:a16="http://schemas.microsoft.com/office/drawing/2014/main" id="{0103F095-BFA5-FB05-2339-8292B49C6163}"/>
              </a:ext>
            </a:extLst>
          </p:cNvPr>
          <p:cNvPicPr>
            <a:picLocks noChangeAspect="1"/>
          </p:cNvPicPr>
          <p:nvPr/>
        </p:nvPicPr>
        <p:blipFill>
          <a:blip r:embed="rId2"/>
          <a:stretch>
            <a:fillRect/>
          </a:stretch>
        </p:blipFill>
        <p:spPr>
          <a:xfrm>
            <a:off x="8399569" y="1370569"/>
            <a:ext cx="3228131" cy="3195850"/>
          </a:xfrm>
          <a:prstGeom prst="rect">
            <a:avLst/>
          </a:prstGeom>
          <a:effectLst>
            <a:softEdge rad="196836"/>
          </a:effectLst>
        </p:spPr>
      </p:pic>
      <p:grpSp>
        <p:nvGrpSpPr>
          <p:cNvPr id="14" name="Agrupar 13">
            <a:extLst>
              <a:ext uri="{FF2B5EF4-FFF2-40B4-BE49-F238E27FC236}">
                <a16:creationId xmlns:a16="http://schemas.microsoft.com/office/drawing/2014/main" id="{8975CDE0-ECB9-E11E-02F9-7C82B72220E6}"/>
              </a:ext>
            </a:extLst>
          </p:cNvPr>
          <p:cNvGrpSpPr/>
          <p:nvPr/>
        </p:nvGrpSpPr>
        <p:grpSpPr>
          <a:xfrm>
            <a:off x="4555195" y="1550169"/>
            <a:ext cx="2911182" cy="2882069"/>
            <a:chOff x="3859779" y="1238431"/>
            <a:chExt cx="2525729" cy="2462032"/>
          </a:xfrm>
        </p:grpSpPr>
        <p:pic>
          <p:nvPicPr>
            <p:cNvPr id="11" name="Imagem 10" descr="Tela de celular com texto preto sobre fundo branco&#10;&#10;Descrição gerada automaticamente">
              <a:extLst>
                <a:ext uri="{FF2B5EF4-FFF2-40B4-BE49-F238E27FC236}">
                  <a16:creationId xmlns:a16="http://schemas.microsoft.com/office/drawing/2014/main" id="{43417078-7123-2FD4-8257-9D57356E1E17}"/>
                </a:ext>
              </a:extLst>
            </p:cNvPr>
            <p:cNvPicPr>
              <a:picLocks noChangeAspect="1"/>
            </p:cNvPicPr>
            <p:nvPr/>
          </p:nvPicPr>
          <p:blipFill rotWithShape="1">
            <a:blip r:embed="rId3"/>
            <a:srcRect t="3958"/>
            <a:stretch/>
          </p:blipFill>
          <p:spPr>
            <a:xfrm>
              <a:off x="5200650" y="1238431"/>
              <a:ext cx="1184858" cy="2462031"/>
            </a:xfrm>
            <a:prstGeom prst="rect">
              <a:avLst/>
            </a:prstGeom>
          </p:spPr>
        </p:pic>
        <p:grpSp>
          <p:nvGrpSpPr>
            <p:cNvPr id="13" name="Agrupar 12">
              <a:extLst>
                <a:ext uri="{FF2B5EF4-FFF2-40B4-BE49-F238E27FC236}">
                  <a16:creationId xmlns:a16="http://schemas.microsoft.com/office/drawing/2014/main" id="{53224AB7-C5B3-B78D-0C24-D866F127419C}"/>
                </a:ext>
              </a:extLst>
            </p:cNvPr>
            <p:cNvGrpSpPr/>
            <p:nvPr/>
          </p:nvGrpSpPr>
          <p:grpSpPr>
            <a:xfrm>
              <a:off x="3859779" y="1248159"/>
              <a:ext cx="1340871" cy="2452304"/>
              <a:chOff x="3781694" y="1228705"/>
              <a:chExt cx="5362306" cy="9452246"/>
            </a:xfrm>
          </p:grpSpPr>
          <p:pic>
            <p:nvPicPr>
              <p:cNvPr id="9" name="Imagem 8" descr="Interface gráfica do usuário, Aplicativo&#10;&#10;Descrição gerada automaticamente">
                <a:extLst>
                  <a:ext uri="{FF2B5EF4-FFF2-40B4-BE49-F238E27FC236}">
                    <a16:creationId xmlns:a16="http://schemas.microsoft.com/office/drawing/2014/main" id="{A3E0141E-A0D3-A561-515E-F1A6D2FC3B95}"/>
                  </a:ext>
                </a:extLst>
              </p:cNvPr>
              <p:cNvPicPr>
                <a:picLocks noChangeAspect="1"/>
              </p:cNvPicPr>
              <p:nvPr/>
            </p:nvPicPr>
            <p:blipFill rotWithShape="1">
              <a:blip r:embed="rId4"/>
              <a:srcRect l="1" t="3958" r="-749" b="13958"/>
              <a:stretch/>
            </p:blipFill>
            <p:spPr>
              <a:xfrm>
                <a:off x="3781694" y="1228705"/>
                <a:ext cx="5362306" cy="9452246"/>
              </a:xfrm>
              <a:prstGeom prst="rect">
                <a:avLst/>
              </a:prstGeom>
            </p:spPr>
          </p:pic>
          <p:sp>
            <p:nvSpPr>
              <p:cNvPr id="12" name="Retângulo 11">
                <a:extLst>
                  <a:ext uri="{FF2B5EF4-FFF2-40B4-BE49-F238E27FC236}">
                    <a16:creationId xmlns:a16="http://schemas.microsoft.com/office/drawing/2014/main" id="{28568BD0-0E2C-C3AD-574B-6AAF60A4CB83}"/>
                  </a:ext>
                </a:extLst>
              </p:cNvPr>
              <p:cNvSpPr/>
              <p:nvPr/>
            </p:nvSpPr>
            <p:spPr>
              <a:xfrm>
                <a:off x="4700588" y="4219944"/>
                <a:ext cx="761899" cy="237756"/>
              </a:xfrm>
              <a:prstGeom prst="rect">
                <a:avLst/>
              </a:prstGeom>
              <a:solidFill>
                <a:srgbClr val="EE683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5" name="CaixaDeTexto 14">
            <a:extLst>
              <a:ext uri="{FF2B5EF4-FFF2-40B4-BE49-F238E27FC236}">
                <a16:creationId xmlns:a16="http://schemas.microsoft.com/office/drawing/2014/main" id="{0B7CDECD-A2FC-BC67-00F4-F645ED1154F8}"/>
              </a:ext>
            </a:extLst>
          </p:cNvPr>
          <p:cNvSpPr txBox="1"/>
          <p:nvPr/>
        </p:nvSpPr>
        <p:spPr>
          <a:xfrm>
            <a:off x="4665003" y="4753833"/>
            <a:ext cx="2861994" cy="1107996"/>
          </a:xfrm>
          <a:prstGeom prst="rect">
            <a:avLst/>
          </a:prstGeom>
          <a:noFill/>
        </p:spPr>
        <p:txBody>
          <a:bodyPr wrap="square">
            <a:spAutoFit/>
          </a:bodyPr>
          <a:lstStyle>
            <a:defPPr rtl="0">
              <a:defRPr lang="pt-br"/>
            </a:defPPr>
            <a:lvl1pPr>
              <a:defRPr sz="2200"/>
            </a:lvl1pPr>
          </a:lstStyle>
          <a:p>
            <a:r>
              <a:rPr lang="pt-BR" dirty="0"/>
              <a:t>2. </a:t>
            </a:r>
            <a:r>
              <a:rPr lang="pt-BR" dirty="0" err="1"/>
              <a:t>Then</a:t>
            </a:r>
            <a:r>
              <a:rPr lang="pt-BR" dirty="0"/>
              <a:t> use Face ID </a:t>
            </a:r>
            <a:r>
              <a:rPr lang="pt-BR" dirty="0" err="1"/>
              <a:t>or</a:t>
            </a:r>
            <a:r>
              <a:rPr lang="pt-BR" dirty="0"/>
              <a:t> Touch ID </a:t>
            </a:r>
            <a:r>
              <a:rPr lang="pt-BR" dirty="0" err="1"/>
              <a:t>or</a:t>
            </a:r>
            <a:r>
              <a:rPr lang="pt-BR" dirty="0"/>
              <a:t> </a:t>
            </a:r>
            <a:r>
              <a:rPr lang="pt-BR" dirty="0" err="1"/>
              <a:t>Passcode</a:t>
            </a:r>
            <a:r>
              <a:rPr lang="pt-BR" dirty="0"/>
              <a:t> </a:t>
            </a:r>
            <a:r>
              <a:rPr lang="pt-BR" dirty="0" err="1"/>
              <a:t>to</a:t>
            </a:r>
            <a:r>
              <a:rPr lang="pt-BR" dirty="0"/>
              <a:t> </a:t>
            </a:r>
            <a:r>
              <a:rPr lang="pt-BR" dirty="0" err="1"/>
              <a:t>verify</a:t>
            </a:r>
            <a:r>
              <a:rPr lang="pt-BR" dirty="0"/>
              <a:t> </a:t>
            </a:r>
            <a:r>
              <a:rPr lang="pt-BR" dirty="0" err="1"/>
              <a:t>your</a:t>
            </a:r>
            <a:r>
              <a:rPr lang="pt-BR" dirty="0"/>
              <a:t> </a:t>
            </a:r>
            <a:r>
              <a:rPr lang="pt-BR" dirty="0" err="1"/>
              <a:t>identity</a:t>
            </a:r>
            <a:endParaRPr lang="pt-BR" dirty="0"/>
          </a:p>
        </p:txBody>
      </p:sp>
      <p:sp>
        <p:nvSpPr>
          <p:cNvPr id="16" name="CaixaDeTexto 15">
            <a:extLst>
              <a:ext uri="{FF2B5EF4-FFF2-40B4-BE49-F238E27FC236}">
                <a16:creationId xmlns:a16="http://schemas.microsoft.com/office/drawing/2014/main" id="{DCB94144-EC6A-4489-100D-B7F070C0B0EE}"/>
              </a:ext>
            </a:extLst>
          </p:cNvPr>
          <p:cNvSpPr txBox="1"/>
          <p:nvPr/>
        </p:nvSpPr>
        <p:spPr>
          <a:xfrm>
            <a:off x="8643938" y="4815438"/>
            <a:ext cx="3086100" cy="1107996"/>
          </a:xfrm>
          <a:prstGeom prst="rect">
            <a:avLst/>
          </a:prstGeom>
          <a:noFill/>
        </p:spPr>
        <p:txBody>
          <a:bodyPr wrap="square">
            <a:spAutoFit/>
          </a:bodyPr>
          <a:lstStyle>
            <a:defPPr rtl="0">
              <a:defRPr lang="pt-br"/>
            </a:defPPr>
            <a:lvl1pPr>
              <a:defRPr sz="2200"/>
            </a:lvl1pPr>
          </a:lstStyle>
          <a:p>
            <a:r>
              <a:rPr lang="pt-BR" dirty="0"/>
              <a:t>3. </a:t>
            </a:r>
            <a:r>
              <a:rPr lang="pt-BR" dirty="0" err="1"/>
              <a:t>Finally</a:t>
            </a:r>
            <a:r>
              <a:rPr lang="pt-BR" dirty="0"/>
              <a:t>, </a:t>
            </a:r>
            <a:r>
              <a:rPr lang="pt-BR" dirty="0" err="1"/>
              <a:t>hold</a:t>
            </a:r>
            <a:r>
              <a:rPr lang="pt-BR" dirty="0"/>
              <a:t> </a:t>
            </a:r>
            <a:r>
              <a:rPr lang="pt-BR" dirty="0" err="1"/>
              <a:t>the</a:t>
            </a:r>
            <a:r>
              <a:rPr lang="pt-BR" dirty="0"/>
              <a:t> top </a:t>
            </a:r>
            <a:r>
              <a:rPr lang="pt-BR" dirty="0" err="1"/>
              <a:t>of</a:t>
            </a:r>
            <a:r>
              <a:rPr lang="pt-BR" dirty="0"/>
              <a:t> </a:t>
            </a:r>
            <a:r>
              <a:rPr lang="pt-BR" dirty="0" err="1"/>
              <a:t>your</a:t>
            </a:r>
            <a:r>
              <a:rPr lang="pt-BR" dirty="0"/>
              <a:t> iPhone over </a:t>
            </a:r>
            <a:r>
              <a:rPr lang="pt-BR" dirty="0" err="1"/>
              <a:t>the</a:t>
            </a:r>
            <a:r>
              <a:rPr lang="pt-BR" dirty="0"/>
              <a:t> card </a:t>
            </a:r>
            <a:r>
              <a:rPr lang="pt-BR" dirty="0" err="1"/>
              <a:t>reader</a:t>
            </a:r>
            <a:r>
              <a:rPr lang="pt-BR" dirty="0"/>
              <a:t>.</a:t>
            </a:r>
          </a:p>
        </p:txBody>
      </p:sp>
      <p:grpSp>
        <p:nvGrpSpPr>
          <p:cNvPr id="23" name="Agrupar 22">
            <a:extLst>
              <a:ext uri="{FF2B5EF4-FFF2-40B4-BE49-F238E27FC236}">
                <a16:creationId xmlns:a16="http://schemas.microsoft.com/office/drawing/2014/main" id="{0CB46933-734F-AD05-2045-E1C0E985E148}"/>
              </a:ext>
            </a:extLst>
          </p:cNvPr>
          <p:cNvGrpSpPr/>
          <p:nvPr/>
        </p:nvGrpSpPr>
        <p:grpSpPr>
          <a:xfrm>
            <a:off x="1195252" y="1370569"/>
            <a:ext cx="2209703" cy="3241271"/>
            <a:chOff x="1195252" y="1370569"/>
            <a:chExt cx="2209703" cy="3241271"/>
          </a:xfrm>
        </p:grpSpPr>
        <p:pic>
          <p:nvPicPr>
            <p:cNvPr id="5" name="Imagem 4" descr="Interface gráfica do usuário, Aplicativo, chat ou mensagem de texto&#10;&#10;Descrição gerada automaticamente">
              <a:extLst>
                <a:ext uri="{FF2B5EF4-FFF2-40B4-BE49-F238E27FC236}">
                  <a16:creationId xmlns:a16="http://schemas.microsoft.com/office/drawing/2014/main" id="{DC60E3F7-A343-32FC-5AA2-BC2ECC93B126}"/>
                </a:ext>
              </a:extLst>
            </p:cNvPr>
            <p:cNvPicPr>
              <a:picLocks noChangeAspect="1"/>
            </p:cNvPicPr>
            <p:nvPr/>
          </p:nvPicPr>
          <p:blipFill rotWithShape="1">
            <a:blip r:embed="rId5"/>
            <a:srcRect l="8491" t="1458" r="3743"/>
            <a:stretch/>
          </p:blipFill>
          <p:spPr>
            <a:xfrm>
              <a:off x="1195252" y="1370569"/>
              <a:ext cx="1545502" cy="3241271"/>
            </a:xfrm>
            <a:prstGeom prst="flowChartAlternateProcess">
              <a:avLst/>
            </a:prstGeom>
          </p:spPr>
        </p:pic>
        <p:cxnSp>
          <p:nvCxnSpPr>
            <p:cNvPr id="21" name="Conector de Seta Reta 20">
              <a:extLst>
                <a:ext uri="{FF2B5EF4-FFF2-40B4-BE49-F238E27FC236}">
                  <a16:creationId xmlns:a16="http://schemas.microsoft.com/office/drawing/2014/main" id="{3489C7CE-4AC6-F237-3E91-AE4443E06BE4}"/>
                </a:ext>
              </a:extLst>
            </p:cNvPr>
            <p:cNvCxnSpPr>
              <a:cxnSpLocks/>
            </p:cNvCxnSpPr>
            <p:nvPr/>
          </p:nvCxnSpPr>
          <p:spPr>
            <a:xfrm flipH="1">
              <a:off x="2810894" y="2195012"/>
              <a:ext cx="594061" cy="274995"/>
            </a:xfrm>
            <a:prstGeom prst="straightConnector1">
              <a:avLst/>
            </a:prstGeom>
            <a:ln w="60325">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1750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9D73A16-C063-C8DA-2C55-1EB3F03460DC}"/>
              </a:ext>
            </a:extLst>
          </p:cNvPr>
          <p:cNvSpPr txBox="1"/>
          <p:nvPr/>
        </p:nvSpPr>
        <p:spPr>
          <a:xfrm>
            <a:off x="1141413" y="618518"/>
            <a:ext cx="9905998" cy="1478570"/>
          </a:xfrm>
          <a:prstGeom prst="rect">
            <a:avLst/>
          </a:prstGeom>
        </p:spPr>
        <p:txBody>
          <a:bodyPr vert="horz" lIns="91440" tIns="45720" rIns="91440" bIns="45720" rtlCol="0" anchor="ctr">
            <a:normAutofit/>
          </a:bodyPr>
          <a:lstStyle>
            <a:defPPr rtl="0">
              <a:defRPr lang="pt-br"/>
            </a:defPPr>
            <a:lvl1pPr algn="ctr">
              <a:defRPr sz="3200"/>
            </a:lvl1pPr>
          </a:lstStyle>
          <a:p>
            <a:pPr algn="l" defTabSz="914400">
              <a:lnSpc>
                <a:spcPct val="90000"/>
              </a:lnSpc>
              <a:spcBef>
                <a:spcPct val="0"/>
              </a:spcBef>
              <a:spcAft>
                <a:spcPts val="600"/>
              </a:spcAft>
            </a:pPr>
            <a:r>
              <a:rPr lang="pt-BR" sz="3300" b="1" kern="1200" cap="all" baseline="0">
                <a:latin typeface="+mj-lt"/>
                <a:ea typeface="+mj-ea"/>
                <a:cs typeface="+mj-cs"/>
              </a:rPr>
              <a:t>Remember to keep your iOS Always up to date to ensure security features are efficient.  </a:t>
            </a:r>
          </a:p>
        </p:txBody>
      </p:sp>
      <p:pic>
        <p:nvPicPr>
          <p:cNvPr id="4" name="Imagem 3">
            <a:extLst>
              <a:ext uri="{FF2B5EF4-FFF2-40B4-BE49-F238E27FC236}">
                <a16:creationId xmlns:a16="http://schemas.microsoft.com/office/drawing/2014/main" id="{7F990E86-9854-8097-DFA8-B06FE65B63F3}"/>
              </a:ext>
            </a:extLst>
          </p:cNvPr>
          <p:cNvPicPr>
            <a:picLocks noChangeAspect="1"/>
          </p:cNvPicPr>
          <p:nvPr/>
        </p:nvPicPr>
        <p:blipFill rotWithShape="1">
          <a:blip r:embed="rId2"/>
          <a:srcRect t="13948" b="41079"/>
          <a:stretch/>
        </p:blipFill>
        <p:spPr>
          <a:xfrm>
            <a:off x="1141412" y="2249487"/>
            <a:ext cx="9905999" cy="3541714"/>
          </a:xfrm>
          <a:prstGeom prst="rect">
            <a:avLst/>
          </a:prstGeom>
          <a:noFill/>
        </p:spPr>
      </p:pic>
    </p:spTree>
    <p:extLst>
      <p:ext uri="{BB962C8B-B14F-4D97-AF65-F5344CB8AC3E}">
        <p14:creationId xmlns:p14="http://schemas.microsoft.com/office/powerpoint/2010/main" val="403737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9D73A16-C063-C8DA-2C55-1EB3F03460DC}"/>
              </a:ext>
            </a:extLst>
          </p:cNvPr>
          <p:cNvSpPr txBox="1"/>
          <p:nvPr/>
        </p:nvSpPr>
        <p:spPr>
          <a:xfrm>
            <a:off x="0" y="2293556"/>
            <a:ext cx="12192000" cy="1446550"/>
          </a:xfrm>
          <a:prstGeom prst="rect">
            <a:avLst/>
          </a:prstGeom>
          <a:noFill/>
          <a:effectLst>
            <a:outerShdw blurRad="50800" dist="38100" dir="2700000" algn="tl" rotWithShape="0">
              <a:prstClr val="black">
                <a:alpha val="40000"/>
              </a:prstClr>
            </a:outerShdw>
          </a:effectLst>
        </p:spPr>
        <p:txBody>
          <a:bodyPr wrap="square">
            <a:spAutoFit/>
          </a:bodyPr>
          <a:lstStyle>
            <a:defPPr rtl="0">
              <a:defRPr lang="pt-br"/>
            </a:defPPr>
            <a:lvl1pPr algn="ctr">
              <a:defRPr sz="3200"/>
            </a:lvl1pPr>
          </a:lstStyle>
          <a:p>
            <a:r>
              <a:rPr lang="pt-BR" sz="8800" b="1" dirty="0" err="1"/>
              <a:t>Thank</a:t>
            </a:r>
            <a:r>
              <a:rPr lang="pt-BR" sz="8800" b="1" dirty="0"/>
              <a:t> </a:t>
            </a:r>
            <a:r>
              <a:rPr lang="pt-BR" sz="8800" b="1" dirty="0" err="1"/>
              <a:t>you</a:t>
            </a:r>
            <a:r>
              <a:rPr lang="pt-BR" sz="8800" b="1" dirty="0"/>
              <a:t>!</a:t>
            </a:r>
          </a:p>
        </p:txBody>
      </p:sp>
    </p:spTree>
    <p:extLst>
      <p:ext uri="{BB962C8B-B14F-4D97-AF65-F5344CB8AC3E}">
        <p14:creationId xmlns:p14="http://schemas.microsoft.com/office/powerpoint/2010/main" val="399334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ED732-054C-0FF9-50B2-4858E1E12DDC}"/>
              </a:ext>
            </a:extLst>
          </p:cNvPr>
          <p:cNvSpPr>
            <a:spLocks noGrp="1"/>
          </p:cNvSpPr>
          <p:nvPr>
            <p:ph type="title"/>
          </p:nvPr>
        </p:nvSpPr>
        <p:spPr>
          <a:xfrm>
            <a:off x="1188382" y="2758846"/>
            <a:ext cx="7182732" cy="2662239"/>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Location services tutorial</a:t>
            </a:r>
          </a:p>
        </p:txBody>
      </p:sp>
      <p:sp>
        <p:nvSpPr>
          <p:cNvPr id="3" name="Subtítulo 2">
            <a:extLst>
              <a:ext uri="{FF2B5EF4-FFF2-40B4-BE49-F238E27FC236}">
                <a16:creationId xmlns:a16="http://schemas.microsoft.com/office/drawing/2014/main" id="{A21DD450-F8D2-BB1D-40CA-71BC87FD86B1}"/>
              </a:ext>
            </a:extLst>
          </p:cNvPr>
          <p:cNvSpPr>
            <a:spLocks noGrp="1"/>
          </p:cNvSpPr>
          <p:nvPr>
            <p:ph idx="1"/>
          </p:nvPr>
        </p:nvSpPr>
        <p:spPr>
          <a:xfrm>
            <a:off x="4215161" y="356187"/>
            <a:ext cx="2878409" cy="1792281"/>
          </a:xfrm>
        </p:spPr>
        <p:txBody>
          <a:bodyPr vert="horz" lIns="91440" tIns="45720" rIns="91440" bIns="45720" rtlCol="0" anchor="ctr">
            <a:normAutofit/>
          </a:bodyPr>
          <a:lstStyle/>
          <a:p>
            <a:pPr marL="0" indent="0">
              <a:buNone/>
            </a:pPr>
            <a:endParaRPr lang="en-US" sz="2000" dirty="0"/>
          </a:p>
        </p:txBody>
      </p:sp>
      <p:pic>
        <p:nvPicPr>
          <p:cNvPr id="5" name="Imagem 4">
            <a:extLst>
              <a:ext uri="{FF2B5EF4-FFF2-40B4-BE49-F238E27FC236}">
                <a16:creationId xmlns:a16="http://schemas.microsoft.com/office/drawing/2014/main" id="{861A5D5E-EAF3-5E39-DCFB-E2234C8748D8}"/>
              </a:ext>
            </a:extLst>
          </p:cNvPr>
          <p:cNvPicPr>
            <a:picLocks noChangeAspect="1"/>
          </p:cNvPicPr>
          <p:nvPr/>
        </p:nvPicPr>
        <p:blipFill>
          <a:blip r:embed="rId2"/>
          <a:stretch>
            <a:fillRect/>
          </a:stretch>
        </p:blipFill>
        <p:spPr>
          <a:xfrm>
            <a:off x="3442360" y="257471"/>
            <a:ext cx="5307280" cy="1989712"/>
          </a:xfrm>
          <a:prstGeom prst="rect">
            <a:avLst/>
          </a:prstGeom>
        </p:spPr>
      </p:pic>
    </p:spTree>
    <p:extLst>
      <p:ext uri="{BB962C8B-B14F-4D97-AF65-F5344CB8AC3E}">
        <p14:creationId xmlns:p14="http://schemas.microsoft.com/office/powerpoint/2010/main" val="2569405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263676-4802-2180-AB00-E8218BBCA7CC}"/>
              </a:ext>
            </a:extLst>
          </p:cNvPr>
          <p:cNvSpPr>
            <a:spLocks noGrp="1"/>
          </p:cNvSpPr>
          <p:nvPr>
            <p:ph type="title"/>
          </p:nvPr>
        </p:nvSpPr>
        <p:spPr>
          <a:xfrm>
            <a:off x="1141411" y="619126"/>
            <a:ext cx="9906000" cy="1477961"/>
          </a:xfrm>
          <a:effectLst>
            <a:outerShdw blurRad="50800" dist="38100" dir="2700000" algn="tl" rotWithShape="0">
              <a:prstClr val="black">
                <a:alpha val="40000"/>
              </a:prstClr>
            </a:outerShdw>
          </a:effectLst>
        </p:spPr>
        <p:txBody>
          <a:bodyPr anchor="ctr">
            <a:normAutofit/>
          </a:bodyPr>
          <a:lstStyle/>
          <a:p>
            <a:r>
              <a:rPr lang="pt-BR" b="1" dirty="0"/>
              <a:t>LOCATION SERVICES</a:t>
            </a:r>
          </a:p>
        </p:txBody>
      </p:sp>
      <p:pic>
        <p:nvPicPr>
          <p:cNvPr id="12" name="Espaço Reservado para Conteúdo 11">
            <a:extLst>
              <a:ext uri="{FF2B5EF4-FFF2-40B4-BE49-F238E27FC236}">
                <a16:creationId xmlns:a16="http://schemas.microsoft.com/office/drawing/2014/main" id="{FF12D130-A58B-FC0F-0FD0-BC9718A4EBF9}"/>
              </a:ext>
            </a:extLst>
          </p:cNvPr>
          <p:cNvPicPr>
            <a:picLocks noGrp="1" noChangeAspect="1"/>
          </p:cNvPicPr>
          <p:nvPr>
            <p:ph sz="half" idx="2"/>
          </p:nvPr>
        </p:nvPicPr>
        <p:blipFill rotWithShape="1">
          <a:blip r:embed="rId2"/>
          <a:srcRect b="1397"/>
          <a:stretch/>
        </p:blipFill>
        <p:spPr>
          <a:xfrm>
            <a:off x="835497" y="2389873"/>
            <a:ext cx="5222398" cy="2909451"/>
          </a:xfrm>
          <a:prstGeom prst="rect">
            <a:avLst/>
          </a:prstGeom>
          <a:noFill/>
          <a:effectLst>
            <a:softEdge rad="227888"/>
          </a:effectLst>
        </p:spPr>
      </p:pic>
      <p:sp>
        <p:nvSpPr>
          <p:cNvPr id="3" name="Espaço Reservado para Conteúdo 2">
            <a:extLst>
              <a:ext uri="{FF2B5EF4-FFF2-40B4-BE49-F238E27FC236}">
                <a16:creationId xmlns:a16="http://schemas.microsoft.com/office/drawing/2014/main" id="{FEDF8B12-75B7-B329-01E7-34639E67AFDE}"/>
              </a:ext>
            </a:extLst>
          </p:cNvPr>
          <p:cNvSpPr>
            <a:spLocks noGrp="1"/>
          </p:cNvSpPr>
          <p:nvPr>
            <p:ph sz="quarter" idx="4"/>
          </p:nvPr>
        </p:nvSpPr>
        <p:spPr>
          <a:xfrm>
            <a:off x="6134106" y="2097087"/>
            <a:ext cx="4875210" cy="3495024"/>
          </a:xfrm>
        </p:spPr>
        <p:txBody>
          <a:bodyPr>
            <a:normAutofit fontScale="55000" lnSpcReduction="20000"/>
          </a:bodyPr>
          <a:lstStyle/>
          <a:p>
            <a:pPr marL="0" indent="0">
              <a:lnSpc>
                <a:spcPct val="110000"/>
              </a:lnSpc>
            </a:pPr>
            <a:endParaRPr lang="en-US" sz="2000" dirty="0"/>
          </a:p>
          <a:p>
            <a:pPr>
              <a:lnSpc>
                <a:spcPct val="110000"/>
              </a:lnSpc>
            </a:pPr>
            <a:r>
              <a:rPr lang="en-US" sz="4400" dirty="0"/>
              <a:t>According to information from Apple: </a:t>
            </a:r>
          </a:p>
          <a:p>
            <a:pPr marL="0" indent="0">
              <a:lnSpc>
                <a:spcPct val="110000"/>
              </a:lnSpc>
              <a:buNone/>
            </a:pPr>
            <a:r>
              <a:rPr lang="en-US" sz="4400" b="1" i="1" dirty="0"/>
              <a:t>“Location services allow Apple and third-party apps and websites to gather and use information based on the current location of your iPhone to provide a variety of location-based services.”</a:t>
            </a:r>
            <a:endParaRPr lang="pt-BR" sz="4400" b="1" i="1" dirty="0"/>
          </a:p>
          <a:p>
            <a:pPr marL="0" indent="0">
              <a:lnSpc>
                <a:spcPct val="110000"/>
              </a:lnSpc>
            </a:pPr>
            <a:endParaRPr lang="pt-BR" sz="2000" dirty="0"/>
          </a:p>
        </p:txBody>
      </p:sp>
    </p:spTree>
    <p:extLst>
      <p:ext uri="{BB962C8B-B14F-4D97-AF65-F5344CB8AC3E}">
        <p14:creationId xmlns:p14="http://schemas.microsoft.com/office/powerpoint/2010/main" val="420534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3C9FF4-101B-F7B9-D082-FE333D3E19D1}"/>
              </a:ext>
            </a:extLst>
          </p:cNvPr>
          <p:cNvSpPr>
            <a:spLocks noGrp="1"/>
          </p:cNvSpPr>
          <p:nvPr>
            <p:ph type="title"/>
          </p:nvPr>
        </p:nvSpPr>
        <p:spPr>
          <a:xfrm>
            <a:off x="1141413" y="618518"/>
            <a:ext cx="9905998" cy="1478570"/>
          </a:xfrm>
        </p:spPr>
        <p:txBody>
          <a:bodyPr anchor="ctr">
            <a:normAutofit/>
          </a:bodyPr>
          <a:lstStyle/>
          <a:p>
            <a:r>
              <a:rPr lang="pt-BR" dirty="0"/>
              <a:t>LOCATION SERVICES</a:t>
            </a:r>
          </a:p>
        </p:txBody>
      </p:sp>
      <p:pic>
        <p:nvPicPr>
          <p:cNvPr id="2050" name="Picture 2">
            <a:extLst>
              <a:ext uri="{FF2B5EF4-FFF2-40B4-BE49-F238E27FC236}">
                <a16:creationId xmlns:a16="http://schemas.microsoft.com/office/drawing/2014/main" id="{D4BE26C1-A542-275F-6B83-A3B453BE9A8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141410" y="2666590"/>
            <a:ext cx="4878389" cy="2707505"/>
          </a:xfrm>
          <a:prstGeom prst="rect">
            <a:avLst/>
          </a:prstGeom>
          <a:solidFill>
            <a:srgbClr val="FFFFFF"/>
          </a:solidFill>
          <a:effectLst>
            <a:softEdge rad="161671"/>
          </a:effectLst>
        </p:spPr>
      </p:pic>
      <p:sp>
        <p:nvSpPr>
          <p:cNvPr id="3" name="Espaço Reservado para Conteúdo 2">
            <a:extLst>
              <a:ext uri="{FF2B5EF4-FFF2-40B4-BE49-F238E27FC236}">
                <a16:creationId xmlns:a16="http://schemas.microsoft.com/office/drawing/2014/main" id="{FE8F092F-9DFC-20CE-8625-40801DD7F5FE}"/>
              </a:ext>
            </a:extLst>
          </p:cNvPr>
          <p:cNvSpPr>
            <a:spLocks noGrp="1"/>
          </p:cNvSpPr>
          <p:nvPr>
            <p:ph sz="half" idx="2"/>
          </p:nvPr>
        </p:nvSpPr>
        <p:spPr>
          <a:xfrm>
            <a:off x="6172200" y="2249486"/>
            <a:ext cx="4875211" cy="3541714"/>
          </a:xfrm>
        </p:spPr>
        <p:txBody>
          <a:bodyPr>
            <a:normAutofit/>
          </a:bodyPr>
          <a:lstStyle/>
          <a:p>
            <a:pPr>
              <a:lnSpc>
                <a:spcPct val="110000"/>
              </a:lnSpc>
            </a:pPr>
            <a:r>
              <a:rPr lang="en-US" sz="1900" dirty="0"/>
              <a:t>These services on iOS allow Apple and third-party apps and websites to gather and use information based on the current location of your iPhone to provide a variety of location-based services.</a:t>
            </a:r>
            <a:endParaRPr lang="pt-BR" sz="1900" dirty="0"/>
          </a:p>
          <a:p>
            <a:pPr>
              <a:lnSpc>
                <a:spcPct val="110000"/>
              </a:lnSpc>
            </a:pPr>
            <a:r>
              <a:rPr lang="en-US" sz="1900" dirty="0"/>
              <a:t>Location services use GPS, Bluetooth and also location data obtained from Wi-Fi access points and from cellular towers to determine the approximate location of the device.</a:t>
            </a:r>
            <a:endParaRPr lang="pt-BR" sz="1900" dirty="0"/>
          </a:p>
          <a:p>
            <a:pPr>
              <a:lnSpc>
                <a:spcPct val="110000"/>
              </a:lnSpc>
            </a:pPr>
            <a:endParaRPr lang="pt-BR" sz="1900" dirty="0"/>
          </a:p>
        </p:txBody>
      </p:sp>
    </p:spTree>
    <p:extLst>
      <p:ext uri="{BB962C8B-B14F-4D97-AF65-F5344CB8AC3E}">
        <p14:creationId xmlns:p14="http://schemas.microsoft.com/office/powerpoint/2010/main" val="3984212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FD8E72-C408-9F46-0C21-502CF98A770C}"/>
              </a:ext>
            </a:extLst>
          </p:cNvPr>
          <p:cNvSpPr>
            <a:spLocks noGrp="1"/>
          </p:cNvSpPr>
          <p:nvPr>
            <p:ph type="title"/>
          </p:nvPr>
        </p:nvSpPr>
        <p:spPr>
          <a:xfrm>
            <a:off x="1146705" y="592666"/>
            <a:ext cx="4236825" cy="822960"/>
          </a:xfrm>
          <a:effectLst>
            <a:outerShdw blurRad="50800" dist="38100" dir="2700000" algn="tl" rotWithShape="0">
              <a:prstClr val="black">
                <a:alpha val="40000"/>
              </a:prstClr>
            </a:outerShdw>
          </a:effectLst>
        </p:spPr>
        <p:txBody>
          <a:bodyPr anchor="b">
            <a:normAutofit/>
          </a:bodyPr>
          <a:lstStyle/>
          <a:p>
            <a:r>
              <a:rPr lang="pt-BR" sz="3600" b="1" dirty="0"/>
              <a:t>LOCATION SERVICES</a:t>
            </a:r>
          </a:p>
        </p:txBody>
      </p:sp>
      <p:pic>
        <p:nvPicPr>
          <p:cNvPr id="5" name="RPReplay_Final1689096745.MP4">
            <a:hlinkClick r:id="" action="ppaction://media"/>
            <a:extLst>
              <a:ext uri="{FF2B5EF4-FFF2-40B4-BE49-F238E27FC236}">
                <a16:creationId xmlns:a16="http://schemas.microsoft.com/office/drawing/2014/main" id="{FCCC6E8E-F026-691B-D5A3-6C3299C3E6B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99644" y="592666"/>
            <a:ext cx="2404320" cy="5198534"/>
          </a:xfrm>
          <a:noFill/>
        </p:spPr>
      </p:pic>
      <p:sp>
        <p:nvSpPr>
          <p:cNvPr id="4" name="Espaço Reservado para Texto 3">
            <a:extLst>
              <a:ext uri="{FF2B5EF4-FFF2-40B4-BE49-F238E27FC236}">
                <a16:creationId xmlns:a16="http://schemas.microsoft.com/office/drawing/2014/main" id="{C9A5569A-1148-DC3A-4EA3-9858E83B5774}"/>
              </a:ext>
            </a:extLst>
          </p:cNvPr>
          <p:cNvSpPr>
            <a:spLocks noGrp="1"/>
          </p:cNvSpPr>
          <p:nvPr>
            <p:ph type="body" sz="half" idx="2"/>
          </p:nvPr>
        </p:nvSpPr>
        <p:spPr>
          <a:xfrm>
            <a:off x="1146705" y="2249486"/>
            <a:ext cx="4949295" cy="3541714"/>
          </a:xfrm>
        </p:spPr>
        <p:txBody>
          <a:bodyPr>
            <a:normAutofit/>
          </a:bodyPr>
          <a:lstStyle/>
          <a:p>
            <a:r>
              <a:rPr lang="en-US" sz="2400" dirty="0"/>
              <a:t>To activate the location services, the following path must be followed:</a:t>
            </a:r>
          </a:p>
          <a:p>
            <a:r>
              <a:rPr lang="en-US" sz="1800" b="1" dirty="0"/>
              <a:t>Settings -&gt; Privacy &amp; Security -&gt; Location Services</a:t>
            </a:r>
            <a:endParaRPr lang="pt-BR" sz="1800" b="1" dirty="0"/>
          </a:p>
          <a:p>
            <a:endParaRPr lang="pt-BR" dirty="0"/>
          </a:p>
        </p:txBody>
      </p:sp>
    </p:spTree>
    <p:extLst>
      <p:ext uri="{BB962C8B-B14F-4D97-AF65-F5344CB8AC3E}">
        <p14:creationId xmlns:p14="http://schemas.microsoft.com/office/powerpoint/2010/main" val="325283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FD8E72-C408-9F46-0C21-502CF98A770C}"/>
              </a:ext>
            </a:extLst>
          </p:cNvPr>
          <p:cNvSpPr>
            <a:spLocks noGrp="1"/>
          </p:cNvSpPr>
          <p:nvPr>
            <p:ph type="title"/>
          </p:nvPr>
        </p:nvSpPr>
        <p:spPr>
          <a:xfrm>
            <a:off x="1146705" y="592666"/>
            <a:ext cx="4236825" cy="822960"/>
          </a:xfrm>
          <a:effectLst>
            <a:outerShdw blurRad="50800" dist="38100" dir="2700000" algn="tl" rotWithShape="0">
              <a:prstClr val="black">
                <a:alpha val="40000"/>
              </a:prstClr>
            </a:outerShdw>
          </a:effectLst>
        </p:spPr>
        <p:txBody>
          <a:bodyPr anchor="b">
            <a:normAutofit/>
          </a:bodyPr>
          <a:lstStyle/>
          <a:p>
            <a:r>
              <a:rPr lang="pt-BR" sz="3600" b="1" dirty="0"/>
              <a:t>LOCATION SERVICES</a:t>
            </a:r>
          </a:p>
        </p:txBody>
      </p:sp>
      <p:sp>
        <p:nvSpPr>
          <p:cNvPr id="4" name="Espaço Reservado para Texto 3">
            <a:extLst>
              <a:ext uri="{FF2B5EF4-FFF2-40B4-BE49-F238E27FC236}">
                <a16:creationId xmlns:a16="http://schemas.microsoft.com/office/drawing/2014/main" id="{C9A5569A-1148-DC3A-4EA3-9858E83B5774}"/>
              </a:ext>
            </a:extLst>
          </p:cNvPr>
          <p:cNvSpPr>
            <a:spLocks noGrp="1"/>
          </p:cNvSpPr>
          <p:nvPr>
            <p:ph type="body" sz="half" idx="2"/>
          </p:nvPr>
        </p:nvSpPr>
        <p:spPr>
          <a:xfrm>
            <a:off x="1146705" y="1623060"/>
            <a:ext cx="5391255" cy="4168140"/>
          </a:xfrm>
        </p:spPr>
        <p:txBody>
          <a:bodyPr>
            <a:normAutofit/>
          </a:bodyPr>
          <a:lstStyle/>
          <a:p>
            <a:r>
              <a:rPr lang="en-US" sz="2000" dirty="0"/>
              <a:t>A list with all the installed apps that use Location Services feature is available on the same section of the Settings application for the user to allow access individually for specific apps with the following options:</a:t>
            </a:r>
            <a:endParaRPr lang="pt-BR" sz="2000" dirty="0"/>
          </a:p>
          <a:p>
            <a:pPr marL="342900" lvl="0" indent="-342900">
              <a:buFont typeface="+mj-lt"/>
              <a:buAutoNum type="arabicPeriod"/>
            </a:pPr>
            <a:r>
              <a:rPr lang="en-US" dirty="0"/>
              <a:t>NEVER;</a:t>
            </a:r>
            <a:endParaRPr lang="pt-BR" dirty="0"/>
          </a:p>
          <a:p>
            <a:pPr marL="342900" lvl="0" indent="-342900">
              <a:buFont typeface="+mj-lt"/>
              <a:buAutoNum type="arabicPeriod"/>
            </a:pPr>
            <a:r>
              <a:rPr lang="en-US" dirty="0"/>
              <a:t>ASK NEXT TIME OR WHEN I SHARE;</a:t>
            </a:r>
            <a:endParaRPr lang="pt-BR" dirty="0"/>
          </a:p>
          <a:p>
            <a:pPr marL="342900" lvl="0" indent="-342900">
              <a:buFont typeface="+mj-lt"/>
              <a:buAutoNum type="arabicPeriod"/>
            </a:pPr>
            <a:r>
              <a:rPr lang="en-US" dirty="0"/>
              <a:t>WHILE USING THE APP;</a:t>
            </a:r>
            <a:endParaRPr lang="pt-BR" dirty="0"/>
          </a:p>
          <a:p>
            <a:pPr marL="342900" lvl="0" indent="-342900">
              <a:buFont typeface="+mj-lt"/>
              <a:buAutoNum type="arabicPeriod"/>
            </a:pPr>
            <a:r>
              <a:rPr lang="en-US" dirty="0"/>
              <a:t>ALWAYS.</a:t>
            </a:r>
            <a:endParaRPr lang="pt-BR" dirty="0"/>
          </a:p>
        </p:txBody>
      </p:sp>
      <p:pic>
        <p:nvPicPr>
          <p:cNvPr id="10" name="Imagem 9">
            <a:extLst>
              <a:ext uri="{FF2B5EF4-FFF2-40B4-BE49-F238E27FC236}">
                <a16:creationId xmlns:a16="http://schemas.microsoft.com/office/drawing/2014/main" id="{A888B0C7-04FC-86D9-275C-BA6562587E17}"/>
              </a:ext>
            </a:extLst>
          </p:cNvPr>
          <p:cNvPicPr>
            <a:picLocks noChangeAspect="1"/>
          </p:cNvPicPr>
          <p:nvPr/>
        </p:nvPicPr>
        <p:blipFill>
          <a:blip r:embed="rId2"/>
          <a:stretch>
            <a:fillRect/>
          </a:stretch>
        </p:blipFill>
        <p:spPr>
          <a:xfrm>
            <a:off x="8085879" y="592666"/>
            <a:ext cx="2781371" cy="5624945"/>
          </a:xfrm>
          <a:prstGeom prst="rect">
            <a:avLst/>
          </a:prstGeom>
        </p:spPr>
      </p:pic>
    </p:spTree>
    <p:extLst>
      <p:ext uri="{BB962C8B-B14F-4D97-AF65-F5344CB8AC3E}">
        <p14:creationId xmlns:p14="http://schemas.microsoft.com/office/powerpoint/2010/main" val="4157175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FD8E72-C408-9F46-0C21-502CF98A770C}"/>
              </a:ext>
            </a:extLst>
          </p:cNvPr>
          <p:cNvSpPr>
            <a:spLocks noGrp="1"/>
          </p:cNvSpPr>
          <p:nvPr>
            <p:ph type="title"/>
          </p:nvPr>
        </p:nvSpPr>
        <p:spPr>
          <a:xfrm>
            <a:off x="1146705" y="592666"/>
            <a:ext cx="4236825" cy="822960"/>
          </a:xfrm>
          <a:effectLst>
            <a:outerShdw blurRad="50800" dist="38100" dir="2700000" algn="tl" rotWithShape="0">
              <a:prstClr val="black">
                <a:alpha val="40000"/>
              </a:prstClr>
            </a:outerShdw>
          </a:effectLst>
        </p:spPr>
        <p:txBody>
          <a:bodyPr anchor="b">
            <a:normAutofit/>
          </a:bodyPr>
          <a:lstStyle/>
          <a:p>
            <a:r>
              <a:rPr lang="pt-BR" sz="3600" b="1" dirty="0"/>
              <a:t>LOCATION SERVICES</a:t>
            </a:r>
          </a:p>
        </p:txBody>
      </p:sp>
      <p:sp>
        <p:nvSpPr>
          <p:cNvPr id="4" name="Espaço Reservado para Texto 3">
            <a:extLst>
              <a:ext uri="{FF2B5EF4-FFF2-40B4-BE49-F238E27FC236}">
                <a16:creationId xmlns:a16="http://schemas.microsoft.com/office/drawing/2014/main" id="{C9A5569A-1148-DC3A-4EA3-9858E83B5774}"/>
              </a:ext>
            </a:extLst>
          </p:cNvPr>
          <p:cNvSpPr>
            <a:spLocks noGrp="1"/>
          </p:cNvSpPr>
          <p:nvPr>
            <p:ph type="body" sz="half" idx="2"/>
          </p:nvPr>
        </p:nvSpPr>
        <p:spPr>
          <a:xfrm>
            <a:off x="1146705" y="1623060"/>
            <a:ext cx="5391255" cy="4168140"/>
          </a:xfrm>
        </p:spPr>
        <p:txBody>
          <a:bodyPr>
            <a:normAutofit/>
          </a:bodyPr>
          <a:lstStyle/>
          <a:p>
            <a:pPr marL="285750" indent="-285750">
              <a:buFont typeface="Arial" panose="020B0604020202020204" pitchFamily="34" charset="0"/>
              <a:buChar char="•"/>
            </a:pPr>
            <a:r>
              <a:rPr lang="en-US" sz="2800" dirty="0"/>
              <a:t>Bellow these options, there will be a brief explanation about the reason why the particular app wants to use location settings.</a:t>
            </a:r>
            <a:endParaRPr lang="pt-BR" sz="2800" dirty="0"/>
          </a:p>
        </p:txBody>
      </p:sp>
      <p:pic>
        <p:nvPicPr>
          <p:cNvPr id="9" name="Imagem 8">
            <a:extLst>
              <a:ext uri="{FF2B5EF4-FFF2-40B4-BE49-F238E27FC236}">
                <a16:creationId xmlns:a16="http://schemas.microsoft.com/office/drawing/2014/main" id="{2667B3B7-36B6-14D9-F00E-FDD0CCB7AF9F}"/>
              </a:ext>
            </a:extLst>
          </p:cNvPr>
          <p:cNvPicPr>
            <a:picLocks noChangeAspect="1"/>
          </p:cNvPicPr>
          <p:nvPr/>
        </p:nvPicPr>
        <p:blipFill>
          <a:blip r:embed="rId2"/>
          <a:stretch>
            <a:fillRect/>
          </a:stretch>
        </p:blipFill>
        <p:spPr>
          <a:xfrm>
            <a:off x="6720357" y="1110826"/>
            <a:ext cx="4150020" cy="4680374"/>
          </a:xfrm>
          <a:prstGeom prst="rect">
            <a:avLst/>
          </a:prstGeom>
        </p:spPr>
      </p:pic>
    </p:spTree>
    <p:extLst>
      <p:ext uri="{BB962C8B-B14F-4D97-AF65-F5344CB8AC3E}">
        <p14:creationId xmlns:p14="http://schemas.microsoft.com/office/powerpoint/2010/main" val="315403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0ED732-054C-0FF9-50B2-4858E1E12DDC}"/>
              </a:ext>
            </a:extLst>
          </p:cNvPr>
          <p:cNvSpPr>
            <a:spLocks noGrp="1"/>
          </p:cNvSpPr>
          <p:nvPr>
            <p:ph type="title"/>
          </p:nvPr>
        </p:nvSpPr>
        <p:spPr>
          <a:xfrm>
            <a:off x="1188382" y="2758846"/>
            <a:ext cx="7182732" cy="2662239"/>
          </a:xfrm>
        </p:spPr>
        <p:txBody>
          <a:bodyPr vert="horz" lIns="91440" tIns="45720" rIns="91440" bIns="45720" rtlCol="0" anchor="ctr">
            <a:normAutofit/>
          </a:bodyPr>
          <a:lstStyle/>
          <a:p>
            <a:pPr algn="ctr"/>
            <a:r>
              <a:rPr lang="en-US" sz="4400" kern="1200" dirty="0">
                <a:solidFill>
                  <a:srgbClr val="FFFFFF"/>
                </a:solidFill>
                <a:latin typeface="+mj-lt"/>
                <a:ea typeface="+mj-ea"/>
                <a:cs typeface="+mj-cs"/>
              </a:rPr>
              <a:t>CONTROL CENTER SETTINGS – find my phone.</a:t>
            </a:r>
          </a:p>
        </p:txBody>
      </p:sp>
      <p:sp>
        <p:nvSpPr>
          <p:cNvPr id="3" name="Subtítulo 2">
            <a:extLst>
              <a:ext uri="{FF2B5EF4-FFF2-40B4-BE49-F238E27FC236}">
                <a16:creationId xmlns:a16="http://schemas.microsoft.com/office/drawing/2014/main" id="{A21DD450-F8D2-BB1D-40CA-71BC87FD86B1}"/>
              </a:ext>
            </a:extLst>
          </p:cNvPr>
          <p:cNvSpPr>
            <a:spLocks noGrp="1"/>
          </p:cNvSpPr>
          <p:nvPr>
            <p:ph idx="1"/>
          </p:nvPr>
        </p:nvSpPr>
        <p:spPr>
          <a:xfrm>
            <a:off x="4215161" y="356187"/>
            <a:ext cx="2878409" cy="1792281"/>
          </a:xfrm>
        </p:spPr>
        <p:txBody>
          <a:bodyPr vert="horz" lIns="91440" tIns="45720" rIns="91440" bIns="45720" rtlCol="0" anchor="ctr">
            <a:normAutofit/>
          </a:bodyPr>
          <a:lstStyle/>
          <a:p>
            <a:pPr marL="0" indent="0">
              <a:buNone/>
            </a:pPr>
            <a:endParaRPr lang="en-US" sz="2000" dirty="0"/>
          </a:p>
        </p:txBody>
      </p:sp>
      <p:pic>
        <p:nvPicPr>
          <p:cNvPr id="5" name="Imagem 4">
            <a:extLst>
              <a:ext uri="{FF2B5EF4-FFF2-40B4-BE49-F238E27FC236}">
                <a16:creationId xmlns:a16="http://schemas.microsoft.com/office/drawing/2014/main" id="{861A5D5E-EAF3-5E39-DCFB-E2234C8748D8}"/>
              </a:ext>
            </a:extLst>
          </p:cNvPr>
          <p:cNvPicPr>
            <a:picLocks noChangeAspect="1"/>
          </p:cNvPicPr>
          <p:nvPr/>
        </p:nvPicPr>
        <p:blipFill>
          <a:blip r:embed="rId2"/>
          <a:stretch>
            <a:fillRect/>
          </a:stretch>
        </p:blipFill>
        <p:spPr>
          <a:xfrm>
            <a:off x="3442360" y="257471"/>
            <a:ext cx="5307280" cy="1989712"/>
          </a:xfrm>
          <a:prstGeom prst="rect">
            <a:avLst/>
          </a:prstGeom>
        </p:spPr>
      </p:pic>
    </p:spTree>
    <p:extLst>
      <p:ext uri="{BB962C8B-B14F-4D97-AF65-F5344CB8AC3E}">
        <p14:creationId xmlns:p14="http://schemas.microsoft.com/office/powerpoint/2010/main" val="118839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598220B8-EDFB-C5A2-11E2-AFB773250BA9}"/>
              </a:ext>
            </a:extLst>
          </p:cNvPr>
          <p:cNvSpPr txBox="1">
            <a:spLocks/>
          </p:cNvSpPr>
          <p:nvPr/>
        </p:nvSpPr>
        <p:spPr>
          <a:xfrm>
            <a:off x="1057275" y="224303"/>
            <a:ext cx="10571303" cy="1477961"/>
          </a:xfrm>
          <a:prstGeom prst="rect">
            <a:avLst/>
          </a:prstGeom>
          <a:effectLst>
            <a:outerShdw blurRad="50800" dist="38100" dir="2700000" algn="tl" rotWithShape="0">
              <a:prstClr val="black">
                <a:alpha val="40000"/>
              </a:prstClr>
            </a:outerShdw>
          </a:effectLst>
        </p:spPr>
        <p:txBody>
          <a:bodyPr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b="1" dirty="0" err="1"/>
              <a:t>Prevent</a:t>
            </a:r>
            <a:r>
              <a:rPr lang="pt-BR" b="1" dirty="0"/>
              <a:t> THIEVES FROM TURNING ON YOUR IPHONE’S AIRPLANE MODE</a:t>
            </a:r>
          </a:p>
        </p:txBody>
      </p:sp>
      <p:sp>
        <p:nvSpPr>
          <p:cNvPr id="9" name="CaixaDeTexto 8">
            <a:extLst>
              <a:ext uri="{FF2B5EF4-FFF2-40B4-BE49-F238E27FC236}">
                <a16:creationId xmlns:a16="http://schemas.microsoft.com/office/drawing/2014/main" id="{ADCC3463-9289-586A-91C9-E512D40AAA54}"/>
              </a:ext>
            </a:extLst>
          </p:cNvPr>
          <p:cNvSpPr txBox="1"/>
          <p:nvPr/>
        </p:nvSpPr>
        <p:spPr>
          <a:xfrm>
            <a:off x="1534428" y="1925886"/>
            <a:ext cx="5380724" cy="4492448"/>
          </a:xfrm>
          <a:prstGeom prst="rect">
            <a:avLst/>
          </a:prstGeom>
          <a:noFill/>
        </p:spPr>
        <p:txBody>
          <a:bodyPr wrap="square">
            <a:spAutoFit/>
          </a:bodyPr>
          <a:lstStyle/>
          <a:p>
            <a:pPr algn="just" defTabSz="914400" fontAlgn="base">
              <a:lnSpc>
                <a:spcPct val="120000"/>
              </a:lnSpc>
              <a:spcBef>
                <a:spcPts val="1000"/>
              </a:spcBef>
              <a:buSzPct val="125000"/>
            </a:pPr>
            <a:r>
              <a:rPr lang="pt-BR" sz="2400" dirty="0"/>
              <a:t>When </a:t>
            </a:r>
            <a:r>
              <a:rPr lang="pt-BR" sz="2400" dirty="0" err="1"/>
              <a:t>an</a:t>
            </a:r>
            <a:r>
              <a:rPr lang="pt-BR" sz="2400" dirty="0"/>
              <a:t> iPhone </a:t>
            </a:r>
            <a:r>
              <a:rPr lang="pt-BR" sz="2400" dirty="0" err="1"/>
              <a:t>is</a:t>
            </a:r>
            <a:r>
              <a:rPr lang="pt-BR" sz="2400" dirty="0"/>
              <a:t> </a:t>
            </a:r>
            <a:r>
              <a:rPr lang="pt-BR" sz="2400" dirty="0">
                <a:hlinkClick r:id="rId2">
                  <a:extLst>
                    <a:ext uri="{A12FA001-AC4F-418D-AE19-62706E023703}">
                      <ahyp:hlinkClr xmlns:ahyp="http://schemas.microsoft.com/office/drawing/2018/hyperlinkcolor" val="tx"/>
                    </a:ext>
                  </a:extLst>
                </a:hlinkClick>
              </a:rPr>
              <a:t>lost or stolen</a:t>
            </a:r>
            <a:r>
              <a:rPr lang="pt-BR" sz="2400" dirty="0"/>
              <a:t>, </a:t>
            </a:r>
            <a:r>
              <a:rPr lang="pt-BR" sz="2400" dirty="0" err="1"/>
              <a:t>it's</a:t>
            </a:r>
            <a:r>
              <a:rPr lang="pt-BR" sz="2400" dirty="0"/>
              <a:t> </a:t>
            </a:r>
            <a:r>
              <a:rPr lang="pt-BR" sz="2400" dirty="0" err="1"/>
              <a:t>imperative</a:t>
            </a:r>
            <a:r>
              <a:rPr lang="pt-BR" sz="2400" dirty="0"/>
              <a:t> </a:t>
            </a:r>
            <a:r>
              <a:rPr lang="pt-BR" sz="2400" dirty="0" err="1"/>
              <a:t>to</a:t>
            </a:r>
            <a:r>
              <a:rPr lang="pt-BR" sz="2400" dirty="0"/>
              <a:t> start tracking it via </a:t>
            </a:r>
            <a:r>
              <a:rPr lang="pt-BR" sz="2400" dirty="0">
                <a:hlinkClick r:id="rId3">
                  <a:extLst>
                    <a:ext uri="{A12FA001-AC4F-418D-AE19-62706E023703}">
                      <ahyp:hlinkClr xmlns:ahyp="http://schemas.microsoft.com/office/drawing/2018/hyperlinkcolor" val="tx"/>
                    </a:ext>
                  </a:extLst>
                </a:hlinkClick>
              </a:rPr>
              <a:t>Find My</a:t>
            </a:r>
            <a:r>
              <a:rPr lang="pt-BR" sz="2400" dirty="0"/>
              <a:t> as </a:t>
            </a:r>
            <a:r>
              <a:rPr lang="pt-BR" sz="2400" dirty="0" err="1"/>
              <a:t>soon</a:t>
            </a:r>
            <a:r>
              <a:rPr lang="pt-BR" sz="2400" dirty="0"/>
              <a:t> as </a:t>
            </a:r>
            <a:r>
              <a:rPr lang="pt-BR" sz="2400" dirty="0" err="1"/>
              <a:t>possible</a:t>
            </a:r>
            <a:r>
              <a:rPr lang="pt-BR" sz="2400" dirty="0"/>
              <a:t>. </a:t>
            </a:r>
            <a:r>
              <a:rPr lang="pt-BR" sz="2400" dirty="0" err="1"/>
              <a:t>However</a:t>
            </a:r>
            <a:r>
              <a:rPr lang="pt-BR" sz="2400" dirty="0"/>
              <a:t>, </a:t>
            </a:r>
            <a:r>
              <a:rPr lang="pt-BR" sz="2400" dirty="0" err="1"/>
              <a:t>if</a:t>
            </a:r>
            <a:r>
              <a:rPr lang="pt-BR" sz="2400" dirty="0"/>
              <a:t> </a:t>
            </a:r>
            <a:r>
              <a:rPr lang="pt-BR" sz="2400" dirty="0" err="1"/>
              <a:t>it's</a:t>
            </a:r>
            <a:r>
              <a:rPr lang="pt-BR" sz="2400" dirty="0"/>
              <a:t> </a:t>
            </a:r>
            <a:r>
              <a:rPr lang="pt-BR" sz="2400" dirty="0" err="1"/>
              <a:t>stolen</a:t>
            </a:r>
            <a:r>
              <a:rPr lang="pt-BR" sz="2400" dirty="0"/>
              <a:t>, </a:t>
            </a:r>
            <a:r>
              <a:rPr lang="pt-BR" sz="2400" dirty="0" err="1"/>
              <a:t>there's</a:t>
            </a:r>
            <a:r>
              <a:rPr lang="pt-BR" sz="2400" dirty="0"/>
              <a:t> a </a:t>
            </a:r>
            <a:r>
              <a:rPr lang="pt-BR" sz="2400" dirty="0" err="1"/>
              <a:t>good</a:t>
            </a:r>
            <a:r>
              <a:rPr lang="pt-BR" sz="2400" dirty="0"/>
              <a:t> chance </a:t>
            </a:r>
            <a:r>
              <a:rPr lang="pt-BR" sz="2400" dirty="0" err="1"/>
              <a:t>the</a:t>
            </a:r>
            <a:r>
              <a:rPr lang="pt-BR" sz="2400" dirty="0"/>
              <a:t> </a:t>
            </a:r>
            <a:r>
              <a:rPr lang="pt-BR" sz="2400" dirty="0" err="1"/>
              <a:t>thief</a:t>
            </a:r>
            <a:r>
              <a:rPr lang="pt-BR" sz="2400" dirty="0"/>
              <a:t> </a:t>
            </a:r>
            <a:r>
              <a:rPr lang="pt-BR" sz="2400" dirty="0" err="1"/>
              <a:t>or</a:t>
            </a:r>
            <a:r>
              <a:rPr lang="pt-BR" sz="2400" dirty="0"/>
              <a:t> </a:t>
            </a:r>
            <a:r>
              <a:rPr lang="pt-BR" sz="2400" dirty="0" err="1"/>
              <a:t>robber</a:t>
            </a:r>
            <a:r>
              <a:rPr lang="pt-BR" sz="2400" dirty="0"/>
              <a:t> </a:t>
            </a:r>
            <a:r>
              <a:rPr lang="pt-BR" sz="2400" dirty="0" err="1"/>
              <a:t>turns</a:t>
            </a:r>
            <a:r>
              <a:rPr lang="pt-BR" sz="2400" dirty="0"/>
              <a:t> </a:t>
            </a:r>
            <a:r>
              <a:rPr lang="pt-BR" sz="2400" dirty="0" err="1"/>
              <a:t>on</a:t>
            </a:r>
            <a:r>
              <a:rPr lang="pt-BR" sz="2400" dirty="0"/>
              <a:t> </a:t>
            </a:r>
            <a:r>
              <a:rPr lang="pt-BR" sz="2400" dirty="0" err="1"/>
              <a:t>Airplane</a:t>
            </a:r>
            <a:r>
              <a:rPr lang="pt-BR" sz="2400" dirty="0"/>
              <a:t> </a:t>
            </a:r>
            <a:r>
              <a:rPr lang="pt-BR" sz="2400" dirty="0" err="1"/>
              <a:t>Mode</a:t>
            </a:r>
            <a:r>
              <a:rPr lang="pt-BR" sz="2400" dirty="0"/>
              <a:t> (</a:t>
            </a:r>
            <a:r>
              <a:rPr lang="pt-BR" sz="2400" dirty="0" err="1"/>
              <a:t>accessible</a:t>
            </a:r>
            <a:r>
              <a:rPr lang="pt-BR" sz="2400" dirty="0"/>
              <a:t> </a:t>
            </a:r>
            <a:r>
              <a:rPr lang="pt-BR" sz="2400" dirty="0" err="1"/>
              <a:t>from</a:t>
            </a:r>
            <a:r>
              <a:rPr lang="pt-BR" sz="2400" dirty="0"/>
              <a:t> </a:t>
            </a:r>
            <a:r>
              <a:rPr lang="pt-BR" sz="2400" dirty="0" err="1"/>
              <a:t>the</a:t>
            </a:r>
            <a:r>
              <a:rPr lang="pt-BR" sz="2400" dirty="0"/>
              <a:t> </a:t>
            </a:r>
            <a:r>
              <a:rPr lang="pt-BR" sz="2400" dirty="0" err="1"/>
              <a:t>swipe</a:t>
            </a:r>
            <a:r>
              <a:rPr lang="pt-BR" sz="2400" dirty="0"/>
              <a:t>-</a:t>
            </a:r>
            <a:r>
              <a:rPr lang="pt-BR" sz="2400" dirty="0" err="1"/>
              <a:t>to</a:t>
            </a:r>
            <a:r>
              <a:rPr lang="pt-BR" sz="2400" dirty="0"/>
              <a:t>-open </a:t>
            </a:r>
            <a:r>
              <a:rPr lang="pt-BR" sz="2400" dirty="0">
                <a:hlinkClick r:id="rId4">
                  <a:extLst>
                    <a:ext uri="{A12FA001-AC4F-418D-AE19-62706E023703}">
                      <ahyp:hlinkClr xmlns:ahyp="http://schemas.microsoft.com/office/drawing/2018/hyperlinkcolor" val="tx"/>
                    </a:ext>
                  </a:extLst>
                </a:hlinkClick>
              </a:rPr>
              <a:t>Control Center</a:t>
            </a:r>
            <a:r>
              <a:rPr lang="pt-BR" sz="2400" dirty="0"/>
              <a:t> </a:t>
            </a:r>
            <a:r>
              <a:rPr lang="pt-BR" sz="2400" dirty="0" err="1"/>
              <a:t>on</a:t>
            </a:r>
            <a:r>
              <a:rPr lang="pt-BR" sz="2400" dirty="0"/>
              <a:t> </a:t>
            </a:r>
            <a:r>
              <a:rPr lang="pt-BR" sz="2400" dirty="0" err="1"/>
              <a:t>the</a:t>
            </a:r>
            <a:r>
              <a:rPr lang="pt-BR" sz="2400" dirty="0"/>
              <a:t> </a:t>
            </a:r>
            <a:r>
              <a:rPr lang="pt-BR" sz="2400" dirty="0" err="1"/>
              <a:t>lock</a:t>
            </a:r>
            <a:r>
              <a:rPr lang="pt-BR" sz="2400" dirty="0"/>
              <a:t> </a:t>
            </a:r>
            <a:r>
              <a:rPr lang="pt-BR" sz="2400" dirty="0" err="1"/>
              <a:t>screen</a:t>
            </a:r>
            <a:r>
              <a:rPr lang="pt-BR" sz="2400" dirty="0"/>
              <a:t>), </a:t>
            </a:r>
            <a:r>
              <a:rPr lang="pt-BR" sz="2400" dirty="0" err="1"/>
              <a:t>blocking</a:t>
            </a:r>
            <a:r>
              <a:rPr lang="pt-BR" sz="2400" dirty="0"/>
              <a:t> </a:t>
            </a:r>
            <a:r>
              <a:rPr lang="pt-BR" sz="2400" dirty="0" err="1"/>
              <a:t>all</a:t>
            </a:r>
            <a:r>
              <a:rPr lang="pt-BR" sz="2400" dirty="0"/>
              <a:t> communication </a:t>
            </a:r>
            <a:r>
              <a:rPr lang="pt-BR" sz="2400" dirty="0" err="1"/>
              <a:t>with</a:t>
            </a:r>
            <a:r>
              <a:rPr lang="pt-BR" sz="2400" dirty="0"/>
              <a:t> </a:t>
            </a:r>
            <a:r>
              <a:rPr lang="pt-BR" sz="2400" dirty="0" err="1"/>
              <a:t>the</a:t>
            </a:r>
            <a:r>
              <a:rPr lang="pt-BR" sz="2400" dirty="0"/>
              <a:t> iPhone. </a:t>
            </a:r>
            <a:r>
              <a:rPr lang="pt-BR" sz="2400" dirty="0" err="1"/>
              <a:t>If</a:t>
            </a:r>
            <a:r>
              <a:rPr lang="pt-BR" sz="2400" dirty="0"/>
              <a:t> </a:t>
            </a:r>
            <a:r>
              <a:rPr lang="pt-BR" sz="2400" dirty="0" err="1"/>
              <a:t>this</a:t>
            </a:r>
            <a:r>
              <a:rPr lang="pt-BR" sz="2400" dirty="0"/>
              <a:t> </a:t>
            </a:r>
            <a:r>
              <a:rPr lang="pt-BR" sz="2400" dirty="0" err="1"/>
              <a:t>is</a:t>
            </a:r>
            <a:r>
              <a:rPr lang="pt-BR" sz="2400" dirty="0"/>
              <a:t> a </a:t>
            </a:r>
            <a:r>
              <a:rPr lang="pt-BR" sz="2400" dirty="0" err="1"/>
              <a:t>scary</a:t>
            </a:r>
            <a:r>
              <a:rPr lang="pt-BR" sz="2400" dirty="0"/>
              <a:t> </a:t>
            </a:r>
            <a:r>
              <a:rPr lang="pt-BR" sz="2400" dirty="0" err="1"/>
              <a:t>thought</a:t>
            </a:r>
            <a:r>
              <a:rPr lang="pt-BR" sz="2400" dirty="0"/>
              <a:t>, </a:t>
            </a:r>
            <a:r>
              <a:rPr lang="pt-BR" sz="2400" dirty="0" err="1"/>
              <a:t>you</a:t>
            </a:r>
            <a:r>
              <a:rPr lang="pt-BR" sz="2400" dirty="0"/>
              <a:t> </a:t>
            </a:r>
            <a:r>
              <a:rPr lang="pt-BR" sz="2400" dirty="0" err="1"/>
              <a:t>can</a:t>
            </a:r>
            <a:r>
              <a:rPr lang="pt-BR" sz="2400" dirty="0"/>
              <a:t> </a:t>
            </a:r>
            <a:r>
              <a:rPr lang="pt-BR" sz="2400" dirty="0" err="1"/>
              <a:t>prevent</a:t>
            </a:r>
            <a:r>
              <a:rPr lang="pt-BR" sz="2400" dirty="0"/>
              <a:t> </a:t>
            </a:r>
            <a:r>
              <a:rPr lang="pt-BR" sz="2400" dirty="0" err="1"/>
              <a:t>thieves</a:t>
            </a:r>
            <a:r>
              <a:rPr lang="pt-BR" sz="2400" dirty="0"/>
              <a:t> </a:t>
            </a:r>
            <a:r>
              <a:rPr lang="pt-BR" sz="2400" dirty="0" err="1"/>
              <a:t>from</a:t>
            </a:r>
            <a:r>
              <a:rPr lang="pt-BR" sz="2400" dirty="0"/>
              <a:t> </a:t>
            </a:r>
            <a:r>
              <a:rPr lang="pt-BR" sz="2400" dirty="0" err="1"/>
              <a:t>accessing</a:t>
            </a:r>
            <a:r>
              <a:rPr lang="pt-BR" sz="2400" dirty="0"/>
              <a:t> </a:t>
            </a:r>
            <a:r>
              <a:rPr lang="pt-BR" sz="2400" dirty="0" err="1"/>
              <a:t>Airplane</a:t>
            </a:r>
            <a:r>
              <a:rPr lang="pt-BR" sz="2400" dirty="0"/>
              <a:t> </a:t>
            </a:r>
            <a:r>
              <a:rPr lang="pt-BR" sz="2400" dirty="0" err="1"/>
              <a:t>Mode</a:t>
            </a:r>
            <a:r>
              <a:rPr lang="pt-BR" sz="2400" dirty="0"/>
              <a:t> </a:t>
            </a:r>
            <a:r>
              <a:rPr lang="pt-BR" sz="2400" dirty="0" err="1"/>
              <a:t>altogether</a:t>
            </a:r>
            <a:r>
              <a:rPr lang="pt-BR" sz="2400" dirty="0"/>
              <a:t>.</a:t>
            </a:r>
          </a:p>
        </p:txBody>
      </p:sp>
      <p:grpSp>
        <p:nvGrpSpPr>
          <p:cNvPr id="17" name="Agrupar 16">
            <a:extLst>
              <a:ext uri="{FF2B5EF4-FFF2-40B4-BE49-F238E27FC236}">
                <a16:creationId xmlns:a16="http://schemas.microsoft.com/office/drawing/2014/main" id="{E9612E6C-503B-3D4E-BEE5-992F815ABBE9}"/>
              </a:ext>
            </a:extLst>
          </p:cNvPr>
          <p:cNvGrpSpPr/>
          <p:nvPr/>
        </p:nvGrpSpPr>
        <p:grpSpPr>
          <a:xfrm>
            <a:off x="7500210" y="2233935"/>
            <a:ext cx="4272688" cy="4023991"/>
            <a:chOff x="7598507" y="2105343"/>
            <a:chExt cx="4006760" cy="3750413"/>
          </a:xfrm>
        </p:grpSpPr>
        <p:pic>
          <p:nvPicPr>
            <p:cNvPr id="13" name="Imagem 12" descr="Tela de um aparelho eletrônico&#10;&#10;Descrição gerada automaticamente">
              <a:extLst>
                <a:ext uri="{FF2B5EF4-FFF2-40B4-BE49-F238E27FC236}">
                  <a16:creationId xmlns:a16="http://schemas.microsoft.com/office/drawing/2014/main" id="{F26D60AD-61B1-82C7-49C5-6533352383C2}"/>
                </a:ext>
              </a:extLst>
            </p:cNvPr>
            <p:cNvPicPr>
              <a:picLocks noChangeAspect="1"/>
            </p:cNvPicPr>
            <p:nvPr/>
          </p:nvPicPr>
          <p:blipFill rotWithShape="1">
            <a:blip r:embed="rId5"/>
            <a:srcRect l="8016" t="3434" r="11944"/>
            <a:stretch/>
          </p:blipFill>
          <p:spPr>
            <a:xfrm flipH="1">
              <a:off x="8761975" y="3072364"/>
              <a:ext cx="2843292" cy="2783392"/>
            </a:xfrm>
            <a:prstGeom prst="rect">
              <a:avLst/>
            </a:prstGeom>
            <a:effectLst>
              <a:softEdge rad="113442"/>
            </a:effectLst>
            <a:scene3d>
              <a:camera prst="orthographicFront"/>
              <a:lightRig rig="flood" dir="t"/>
            </a:scene3d>
          </p:spPr>
        </p:pic>
        <p:pic>
          <p:nvPicPr>
            <p:cNvPr id="11" name="Imagem 10" descr="Forma, Círculo&#10;&#10;Descrição gerada automaticamente">
              <a:extLst>
                <a:ext uri="{FF2B5EF4-FFF2-40B4-BE49-F238E27FC236}">
                  <a16:creationId xmlns:a16="http://schemas.microsoft.com/office/drawing/2014/main" id="{298D43CF-8CB3-9E66-1690-EB2BAC501ACE}"/>
                </a:ext>
              </a:extLst>
            </p:cNvPr>
            <p:cNvPicPr>
              <a:picLocks noChangeAspect="1"/>
            </p:cNvPicPr>
            <p:nvPr/>
          </p:nvPicPr>
          <p:blipFill>
            <a:blip r:embed="rId6"/>
            <a:stretch>
              <a:fillRect/>
            </a:stretch>
          </p:blipFill>
          <p:spPr>
            <a:xfrm flipH="1">
              <a:off x="7598507" y="2105343"/>
              <a:ext cx="1501288" cy="1263796"/>
            </a:xfrm>
            <a:prstGeom prst="rect">
              <a:avLst/>
            </a:prstGeom>
            <a:effectLst>
              <a:softEdge rad="174260"/>
            </a:effectLst>
          </p:spPr>
        </p:pic>
      </p:grpSp>
    </p:spTree>
    <p:extLst>
      <p:ext uri="{BB962C8B-B14F-4D97-AF65-F5344CB8AC3E}">
        <p14:creationId xmlns:p14="http://schemas.microsoft.com/office/powerpoint/2010/main" val="41710242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28_TF45165253" id="{984161F4-FFE1-4950-87D4-DFE4123C6A75}" vid="{B74535F1-FD7C-4781-9213-0422BA09E176}"/>
    </a:ext>
  </a:extLst>
</a:theme>
</file>

<file path=docProps/app.xml><?xml version="1.0" encoding="utf-8"?>
<Properties xmlns="http://schemas.openxmlformats.org/officeDocument/2006/extended-properties" xmlns:vt="http://schemas.openxmlformats.org/officeDocument/2006/docPropsVTypes">
  <Template>tf45165253_win32</Template>
  <TotalTime>2678</TotalTime>
  <Words>604</Words>
  <Application>Microsoft Macintosh PowerPoint</Application>
  <PresentationFormat>Widescreen</PresentationFormat>
  <Paragraphs>57</Paragraphs>
  <Slides>19</Slides>
  <Notes>0</Notes>
  <HiddenSlides>0</HiddenSlides>
  <MMClips>1</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19</vt:i4>
      </vt:variant>
    </vt:vector>
  </HeadingPairs>
  <TitlesOfParts>
    <vt:vector size="23" baseType="lpstr">
      <vt:lpstr>Arial</vt:lpstr>
      <vt:lpstr>suisseintl</vt:lpstr>
      <vt:lpstr>Tw Cen MT</vt:lpstr>
      <vt:lpstr>Circuito</vt:lpstr>
      <vt:lpstr>MODULe 1: iOS tutorials</vt:lpstr>
      <vt:lpstr>Location services tutorial</vt:lpstr>
      <vt:lpstr>LOCATION SERVICES</vt:lpstr>
      <vt:lpstr>LOCATION SERVICES</vt:lpstr>
      <vt:lpstr>LOCATION SERVICES</vt:lpstr>
      <vt:lpstr>LOCATION SERVICES</vt:lpstr>
      <vt:lpstr>LOCATION SERVICES</vt:lpstr>
      <vt:lpstr>CONTROL CENTER SETTINGS – find my phone.</vt:lpstr>
      <vt:lpstr>Apresentação do PowerPoint</vt:lpstr>
      <vt:lpstr>Apresentação do PowerPoint</vt:lpstr>
      <vt:lpstr>Apresentação do PowerPoint</vt:lpstr>
      <vt:lpstr>Apresentação do PowerPoint</vt:lpstr>
      <vt:lpstr>APPLE PAY SETTINGS</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 MATCH!  –  PROJETO MÓDULO 1 Tutoriais de configurações no iOS.</dc:title>
  <dc:creator>Everton Peres</dc:creator>
  <cp:lastModifiedBy>Everton Peres</cp:lastModifiedBy>
  <cp:revision>27</cp:revision>
  <dcterms:created xsi:type="dcterms:W3CDTF">2023-07-11T17:49:39Z</dcterms:created>
  <dcterms:modified xsi:type="dcterms:W3CDTF">2023-07-13T20:02:48Z</dcterms:modified>
</cp:coreProperties>
</file>